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4"/>
  </p:sldMasterIdLst>
  <p:notesMasterIdLst>
    <p:notesMasterId r:id="rId12"/>
  </p:notesMasterIdLst>
  <p:sldIdLst>
    <p:sldId id="261" r:id="rId5"/>
    <p:sldId id="257" r:id="rId6"/>
    <p:sldId id="282" r:id="rId7"/>
    <p:sldId id="283" r:id="rId8"/>
    <p:sldId id="290" r:id="rId9"/>
    <p:sldId id="267" r:id="rId10"/>
    <p:sldId id="287" r:id="rId11"/>
  </p:sldIdLst>
  <p:sldSz cx="9144000" cy="5143500" type="screen16x9"/>
  <p:notesSz cx="7010400" cy="9296400"/>
  <p:embeddedFontLst>
    <p:embeddedFont>
      <p:font typeface="Open Sans" panose="020B0606030504020204" pitchFamily="34" charset="0"/>
      <p:regular r:id="rId13"/>
      <p:bold r:id="rId14"/>
      <p:italic r:id="rId15"/>
      <p:boldItalic r:id="rId16"/>
    </p:embeddedFont>
    <p:embeddedFont>
      <p:font typeface="Red Hat Text" panose="02010503040201060303" pitchFamily="2" charset="0"/>
      <p:regular r:id="rId17"/>
      <p:bold r:id="rId18"/>
      <p:italic r:id="rId19"/>
      <p:boldItalic r:id="rId20"/>
    </p:embeddedFont>
    <p:embeddedFont>
      <p:font typeface="Verdana" panose="020B0604030504040204" pitchFamily="3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69"/>
    <p:restoredTop sz="94677"/>
  </p:normalViewPr>
  <p:slideViewPr>
    <p:cSldViewPr snapToGrid="0">
      <p:cViewPr varScale="1">
        <p:scale>
          <a:sx n="138" d="100"/>
          <a:sy n="138" d="100"/>
        </p:scale>
        <p:origin x="918"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9.fntdata"/><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font" Target="fonts/font8.fntdata"/><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2.fntdata"/><Relationship Id="rId5" Type="http://schemas.openxmlformats.org/officeDocument/2006/relationships/slide" Target="slides/slide1.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ozouapang Yang" userId="98254774-43c6-453f-8743-dd62a8cf2e99" providerId="ADAL" clId="{0131BD62-5252-49D9-865E-629136488421}"/>
    <pc:docChg chg="undo redo custSel addSld delSld modSld sldOrd">
      <pc:chgData name="Kaozouapang Yang" userId="98254774-43c6-453f-8743-dd62a8cf2e99" providerId="ADAL" clId="{0131BD62-5252-49D9-865E-629136488421}" dt="2026-03-04T16:29:07.140" v="370" actId="113"/>
      <pc:docMkLst>
        <pc:docMk/>
      </pc:docMkLst>
      <pc:sldChg chg="addSp delSp modSp mod">
        <pc:chgData name="Kaozouapang Yang" userId="98254774-43c6-453f-8743-dd62a8cf2e99" providerId="ADAL" clId="{0131BD62-5252-49D9-865E-629136488421}" dt="2026-03-03T20:47:49.448" v="368" actId="1076"/>
        <pc:sldMkLst>
          <pc:docMk/>
          <pc:sldMk cId="3872440910" sldId="257"/>
        </pc:sldMkLst>
        <pc:spChg chg="add del mod">
          <ac:chgData name="Kaozouapang Yang" userId="98254774-43c6-453f-8743-dd62a8cf2e99" providerId="ADAL" clId="{0131BD62-5252-49D9-865E-629136488421}" dt="2026-03-03T20:45:33.510" v="338" actId="478"/>
          <ac:spMkLst>
            <pc:docMk/>
            <pc:sldMk cId="3872440910" sldId="257"/>
            <ac:spMk id="6" creationId="{3979E2F5-8143-FD8F-4E4D-3F0E314CFF97}"/>
          </ac:spMkLst>
        </pc:spChg>
        <pc:spChg chg="mod">
          <ac:chgData name="Kaozouapang Yang" userId="98254774-43c6-453f-8743-dd62a8cf2e99" providerId="ADAL" clId="{0131BD62-5252-49D9-865E-629136488421}" dt="2026-03-03T20:47:43.339" v="366" actId="1076"/>
          <ac:spMkLst>
            <pc:docMk/>
            <pc:sldMk cId="3872440910" sldId="257"/>
            <ac:spMk id="7" creationId="{735199B3-3B76-4366-B128-5DCFFA11EDC3}"/>
          </ac:spMkLst>
        </pc:spChg>
        <pc:spChg chg="add mod">
          <ac:chgData name="Kaozouapang Yang" userId="98254774-43c6-453f-8743-dd62a8cf2e99" providerId="ADAL" clId="{0131BD62-5252-49D9-865E-629136488421}" dt="2026-03-03T20:47:21.465" v="358" actId="164"/>
          <ac:spMkLst>
            <pc:docMk/>
            <pc:sldMk cId="3872440910" sldId="257"/>
            <ac:spMk id="10" creationId="{0758F153-4A55-0811-9332-AD212519CCC5}"/>
          </ac:spMkLst>
        </pc:spChg>
        <pc:spChg chg="add mod">
          <ac:chgData name="Kaozouapang Yang" userId="98254774-43c6-453f-8743-dd62a8cf2e99" providerId="ADAL" clId="{0131BD62-5252-49D9-865E-629136488421}" dt="2026-03-03T20:47:21.465" v="358" actId="164"/>
          <ac:spMkLst>
            <pc:docMk/>
            <pc:sldMk cId="3872440910" sldId="257"/>
            <ac:spMk id="11" creationId="{0804E678-AEEC-D6E4-503A-DFB9C0876CED}"/>
          </ac:spMkLst>
        </pc:spChg>
        <pc:grpChg chg="add mod">
          <ac:chgData name="Kaozouapang Yang" userId="98254774-43c6-453f-8743-dd62a8cf2e99" providerId="ADAL" clId="{0131BD62-5252-49D9-865E-629136488421}" dt="2026-03-03T20:47:49.448" v="368" actId="1076"/>
          <ac:grpSpMkLst>
            <pc:docMk/>
            <pc:sldMk cId="3872440910" sldId="257"/>
            <ac:grpSpMk id="12" creationId="{F528DD23-989B-4C30-AA21-912BDD99E6DF}"/>
          </ac:grpSpMkLst>
        </pc:grpChg>
        <pc:picChg chg="add del mod">
          <ac:chgData name="Kaozouapang Yang" userId="98254774-43c6-453f-8743-dd62a8cf2e99" providerId="ADAL" clId="{0131BD62-5252-49D9-865E-629136488421}" dt="2026-03-03T20:45:29.691" v="337" actId="478"/>
          <ac:picMkLst>
            <pc:docMk/>
            <pc:sldMk cId="3872440910" sldId="257"/>
            <ac:picMk id="5" creationId="{C87E625D-5874-94F2-638F-91937D39A273}"/>
          </ac:picMkLst>
        </pc:picChg>
        <pc:picChg chg="add mod modCrop">
          <ac:chgData name="Kaozouapang Yang" userId="98254774-43c6-453f-8743-dd62a8cf2e99" providerId="ADAL" clId="{0131BD62-5252-49D9-865E-629136488421}" dt="2026-03-03T20:47:21.465" v="358" actId="164"/>
          <ac:picMkLst>
            <pc:docMk/>
            <pc:sldMk cId="3872440910" sldId="257"/>
            <ac:picMk id="9" creationId="{3FE886EE-D7E4-9D7E-4D5B-595FFE472039}"/>
          </ac:picMkLst>
        </pc:picChg>
      </pc:sldChg>
      <pc:sldChg chg="del">
        <pc:chgData name="Kaozouapang Yang" userId="98254774-43c6-453f-8743-dd62a8cf2e99" providerId="ADAL" clId="{0131BD62-5252-49D9-865E-629136488421}" dt="2026-03-03T20:27:15.961" v="61" actId="2696"/>
        <pc:sldMkLst>
          <pc:docMk/>
          <pc:sldMk cId="3160206033" sldId="263"/>
        </pc:sldMkLst>
      </pc:sldChg>
      <pc:sldChg chg="modSp mod">
        <pc:chgData name="Kaozouapang Yang" userId="98254774-43c6-453f-8743-dd62a8cf2e99" providerId="ADAL" clId="{0131BD62-5252-49D9-865E-629136488421}" dt="2026-03-04T16:29:07.140" v="370" actId="113"/>
        <pc:sldMkLst>
          <pc:docMk/>
          <pc:sldMk cId="2320619887" sldId="267"/>
        </pc:sldMkLst>
        <pc:spChg chg="mod">
          <ac:chgData name="Kaozouapang Yang" userId="98254774-43c6-453f-8743-dd62a8cf2e99" providerId="ADAL" clId="{0131BD62-5252-49D9-865E-629136488421}" dt="2026-03-04T16:29:07.140" v="370" actId="113"/>
          <ac:spMkLst>
            <pc:docMk/>
            <pc:sldMk cId="2320619887" sldId="267"/>
            <ac:spMk id="4" creationId="{23E11048-BF2C-26E6-A209-D74B7476DBE6}"/>
          </ac:spMkLst>
        </pc:spChg>
      </pc:sldChg>
      <pc:sldChg chg="modSp add del mod">
        <pc:chgData name="Kaozouapang Yang" userId="98254774-43c6-453f-8743-dd62a8cf2e99" providerId="ADAL" clId="{0131BD62-5252-49D9-865E-629136488421}" dt="2026-03-03T20:44:45.006" v="334" actId="47"/>
        <pc:sldMkLst>
          <pc:docMk/>
          <pc:sldMk cId="1854326215" sldId="268"/>
        </pc:sldMkLst>
        <pc:spChg chg="mod">
          <ac:chgData name="Kaozouapang Yang" userId="98254774-43c6-453f-8743-dd62a8cf2e99" providerId="ADAL" clId="{0131BD62-5252-49D9-865E-629136488421}" dt="2026-03-03T20:44:39.412" v="333" actId="21"/>
          <ac:spMkLst>
            <pc:docMk/>
            <pc:sldMk cId="1854326215" sldId="268"/>
            <ac:spMk id="4" creationId="{970A63A9-C776-1858-850A-8338687ED6EB}"/>
          </ac:spMkLst>
        </pc:spChg>
      </pc:sldChg>
      <pc:sldChg chg="del">
        <pc:chgData name="Kaozouapang Yang" userId="98254774-43c6-453f-8743-dd62a8cf2e99" providerId="ADAL" clId="{0131BD62-5252-49D9-865E-629136488421}" dt="2026-03-03T20:37:09.589" v="113" actId="47"/>
        <pc:sldMkLst>
          <pc:docMk/>
          <pc:sldMk cId="2064093668" sldId="275"/>
        </pc:sldMkLst>
      </pc:sldChg>
      <pc:sldChg chg="addSp delSp modSp mod">
        <pc:chgData name="Kaozouapang Yang" userId="98254774-43c6-453f-8743-dd62a8cf2e99" providerId="ADAL" clId="{0131BD62-5252-49D9-865E-629136488421}" dt="2026-02-27T21:59:38.495" v="22" actId="1076"/>
        <pc:sldMkLst>
          <pc:docMk/>
          <pc:sldMk cId="679639390" sldId="283"/>
        </pc:sldMkLst>
        <pc:picChg chg="mod">
          <ac:chgData name="Kaozouapang Yang" userId="98254774-43c6-453f-8743-dd62a8cf2e99" providerId="ADAL" clId="{0131BD62-5252-49D9-865E-629136488421}" dt="2026-02-27T21:59:38.495" v="22" actId="1076"/>
          <ac:picMkLst>
            <pc:docMk/>
            <pc:sldMk cId="679639390" sldId="283"/>
            <ac:picMk id="7" creationId="{79D41FEF-7CA0-CFE9-2C34-CB03BEAACACC}"/>
          </ac:picMkLst>
        </pc:picChg>
        <pc:picChg chg="mod">
          <ac:chgData name="Kaozouapang Yang" userId="98254774-43c6-453f-8743-dd62a8cf2e99" providerId="ADAL" clId="{0131BD62-5252-49D9-865E-629136488421}" dt="2026-02-27T21:59:36.839" v="21" actId="1076"/>
          <ac:picMkLst>
            <pc:docMk/>
            <pc:sldMk cId="679639390" sldId="283"/>
            <ac:picMk id="9" creationId="{B423B105-72C1-AD39-3BE4-222109BD504A}"/>
          </ac:picMkLst>
        </pc:picChg>
      </pc:sldChg>
      <pc:sldChg chg="del">
        <pc:chgData name="Kaozouapang Yang" userId="98254774-43c6-453f-8743-dd62a8cf2e99" providerId="ADAL" clId="{0131BD62-5252-49D9-865E-629136488421}" dt="2026-03-03T20:36:30.451" v="106" actId="2696"/>
        <pc:sldMkLst>
          <pc:docMk/>
          <pc:sldMk cId="2911029424" sldId="286"/>
        </pc:sldMkLst>
      </pc:sldChg>
      <pc:sldChg chg="ord">
        <pc:chgData name="Kaozouapang Yang" userId="98254774-43c6-453f-8743-dd62a8cf2e99" providerId="ADAL" clId="{0131BD62-5252-49D9-865E-629136488421}" dt="2026-03-03T20:37:15.527" v="115"/>
        <pc:sldMkLst>
          <pc:docMk/>
          <pc:sldMk cId="3060493605" sldId="287"/>
        </pc:sldMkLst>
      </pc:sldChg>
      <pc:sldChg chg="modSp del mod">
        <pc:chgData name="Kaozouapang Yang" userId="98254774-43c6-453f-8743-dd62a8cf2e99" providerId="ADAL" clId="{0131BD62-5252-49D9-865E-629136488421}" dt="2026-03-03T20:45:03.680" v="336" actId="47"/>
        <pc:sldMkLst>
          <pc:docMk/>
          <pc:sldMk cId="3672467404" sldId="289"/>
        </pc:sldMkLst>
        <pc:spChg chg="mod">
          <ac:chgData name="Kaozouapang Yang" userId="98254774-43c6-453f-8743-dd62a8cf2e99" providerId="ADAL" clId="{0131BD62-5252-49D9-865E-629136488421}" dt="2026-03-03T20:44:53.453" v="335" actId="21"/>
          <ac:spMkLst>
            <pc:docMk/>
            <pc:sldMk cId="3672467404" sldId="289"/>
            <ac:spMk id="5" creationId="{1F332C9D-49EC-AF38-64AB-A36F9D71BFB0}"/>
          </ac:spMkLst>
        </pc:spChg>
      </pc:sldChg>
      <pc:sldChg chg="addSp delSp modSp mod ord">
        <pc:chgData name="Kaozouapang Yang" userId="98254774-43c6-453f-8743-dd62a8cf2e99" providerId="ADAL" clId="{0131BD62-5252-49D9-865E-629136488421}" dt="2026-03-03T20:36:22.665" v="105" actId="1076"/>
        <pc:sldMkLst>
          <pc:docMk/>
          <pc:sldMk cId="1782886235" sldId="290"/>
        </pc:sldMkLst>
        <pc:spChg chg="add">
          <ac:chgData name="Kaozouapang Yang" userId="98254774-43c6-453f-8743-dd62a8cf2e99" providerId="ADAL" clId="{0131BD62-5252-49D9-865E-629136488421}" dt="2026-02-27T21:59:10.890" v="4" actId="478"/>
          <ac:spMkLst>
            <pc:docMk/>
            <pc:sldMk cId="1782886235" sldId="290"/>
            <ac:spMk id="2" creationId="{BA69A8EA-8CDB-2BC2-38B0-99E71D55415F}"/>
          </ac:spMkLst>
        </pc:spChg>
        <pc:spChg chg="mod">
          <ac:chgData name="Kaozouapang Yang" userId="98254774-43c6-453f-8743-dd62a8cf2e99" providerId="ADAL" clId="{0131BD62-5252-49D9-865E-629136488421}" dt="2026-03-03T20:36:22.665" v="105" actId="1076"/>
          <ac:spMkLst>
            <pc:docMk/>
            <pc:sldMk cId="1782886235" sldId="290"/>
            <ac:spMk id="3" creationId="{C232DFE5-1D38-66E4-BD87-60A2AD2E072A}"/>
          </ac:spMkLst>
        </pc:spChg>
        <pc:picChg chg="add del mod">
          <ac:chgData name="Kaozouapang Yang" userId="98254774-43c6-453f-8743-dd62a8cf2e99" providerId="ADAL" clId="{0131BD62-5252-49D9-865E-629136488421}" dt="2026-03-03T20:35:20.926" v="92" actId="478"/>
          <ac:picMkLst>
            <pc:docMk/>
            <pc:sldMk cId="1782886235" sldId="290"/>
            <ac:picMk id="5" creationId="{FA1705DC-A263-4A29-59BA-57015A3EB6CC}"/>
          </ac:picMkLst>
        </pc:picChg>
        <pc:picChg chg="add mod">
          <ac:chgData name="Kaozouapang Yang" userId="98254774-43c6-453f-8743-dd62a8cf2e99" providerId="ADAL" clId="{0131BD62-5252-49D9-865E-629136488421}" dt="2026-03-03T20:35:58.999" v="102" actId="1076"/>
          <ac:picMkLst>
            <pc:docMk/>
            <pc:sldMk cId="1782886235" sldId="290"/>
            <ac:picMk id="7" creationId="{ECEC2842-4F4E-BBB4-B919-43C4F84F3D2F}"/>
          </ac:picMkLst>
        </pc:picChg>
        <pc:picChg chg="add del">
          <ac:chgData name="Kaozouapang Yang" userId="98254774-43c6-453f-8743-dd62a8cf2e99" providerId="ADAL" clId="{0131BD62-5252-49D9-865E-629136488421}" dt="2026-03-03T20:34:30.167" v="86" actId="21"/>
          <ac:picMkLst>
            <pc:docMk/>
            <pc:sldMk cId="1782886235" sldId="290"/>
            <ac:picMk id="8" creationId="{5ED12B1A-B4D6-F819-75AF-C745CD1EDB6B}"/>
          </ac:picMkLst>
        </pc:picChg>
        <pc:picChg chg="add del mod">
          <ac:chgData name="Kaozouapang Yang" userId="98254774-43c6-453f-8743-dd62a8cf2e99" providerId="ADAL" clId="{0131BD62-5252-49D9-865E-629136488421}" dt="2026-03-03T20:34:30.167" v="86" actId="21"/>
          <ac:picMkLst>
            <pc:docMk/>
            <pc:sldMk cId="1782886235" sldId="290"/>
            <ac:picMk id="10" creationId="{64AD5C4B-C328-9459-D547-9BD6C434943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8500"/>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56" tIns="93156" rIns="93156" bIns="93156"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0FB09-5645-9033-C128-AE8D46E6D9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2E97CA-177D-0541-FF85-6C8C852BAA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8827C6-7770-110D-6D20-167B8F22BC2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718263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ky-Tinted Blue)" type="secHead">
  <p:cSld name="SECTION_HEADER">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6"/>
          <p:cNvSpPr txBox="1">
            <a:spLocks noGrp="1"/>
          </p:cNvSpPr>
          <p:nvPr>
            <p:ph type="title"/>
          </p:nvPr>
        </p:nvSpPr>
        <p:spPr>
          <a:xfrm>
            <a:off x="925050" y="1840150"/>
            <a:ext cx="7293900" cy="1228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lt1"/>
              </a:buClr>
              <a:buSzPts val="3600"/>
              <a:buFont typeface="Red Hat Text"/>
              <a:buNone/>
              <a:defRPr sz="3600" b="1">
                <a:solidFill>
                  <a:schemeClr val="lt1"/>
                </a:solidFill>
                <a:latin typeface="Red Hat Text"/>
                <a:ea typeface="Red Hat Text"/>
                <a:cs typeface="Red Hat Text"/>
                <a:sym typeface="Red Hat Text"/>
              </a:defRPr>
            </a:lvl1pPr>
            <a:lvl2pPr lvl="1" algn="ctr" rtl="0">
              <a:spcBef>
                <a:spcPts val="0"/>
              </a:spcBef>
              <a:spcAft>
                <a:spcPts val="0"/>
              </a:spcAft>
              <a:buSzPts val="3600"/>
              <a:buNone/>
              <a:defRPr sz="3600">
                <a:latin typeface="Verdana"/>
                <a:ea typeface="Verdana"/>
                <a:cs typeface="Verdana"/>
                <a:sym typeface="Verdana"/>
              </a:defRPr>
            </a:lvl2pPr>
            <a:lvl3pPr lvl="2" algn="ctr" rtl="0">
              <a:spcBef>
                <a:spcPts val="0"/>
              </a:spcBef>
              <a:spcAft>
                <a:spcPts val="0"/>
              </a:spcAft>
              <a:buSzPts val="3600"/>
              <a:buNone/>
              <a:defRPr sz="3600">
                <a:latin typeface="Verdana"/>
                <a:ea typeface="Verdana"/>
                <a:cs typeface="Verdana"/>
                <a:sym typeface="Verdana"/>
              </a:defRPr>
            </a:lvl3pPr>
            <a:lvl4pPr lvl="3" algn="ctr" rtl="0">
              <a:spcBef>
                <a:spcPts val="0"/>
              </a:spcBef>
              <a:spcAft>
                <a:spcPts val="0"/>
              </a:spcAft>
              <a:buSzPts val="3600"/>
              <a:buNone/>
              <a:defRPr sz="3600">
                <a:latin typeface="Verdana"/>
                <a:ea typeface="Verdana"/>
                <a:cs typeface="Verdana"/>
                <a:sym typeface="Verdana"/>
              </a:defRPr>
            </a:lvl4pPr>
            <a:lvl5pPr lvl="4" algn="ctr" rtl="0">
              <a:spcBef>
                <a:spcPts val="0"/>
              </a:spcBef>
              <a:spcAft>
                <a:spcPts val="0"/>
              </a:spcAft>
              <a:buSzPts val="3600"/>
              <a:buNone/>
              <a:defRPr sz="3600">
                <a:latin typeface="Verdana"/>
                <a:ea typeface="Verdana"/>
                <a:cs typeface="Verdana"/>
                <a:sym typeface="Verdana"/>
              </a:defRPr>
            </a:lvl5pPr>
            <a:lvl6pPr lvl="5" algn="ctr" rtl="0">
              <a:spcBef>
                <a:spcPts val="0"/>
              </a:spcBef>
              <a:spcAft>
                <a:spcPts val="0"/>
              </a:spcAft>
              <a:buSzPts val="3600"/>
              <a:buNone/>
              <a:defRPr sz="3600">
                <a:latin typeface="Verdana"/>
                <a:ea typeface="Verdana"/>
                <a:cs typeface="Verdana"/>
                <a:sym typeface="Verdana"/>
              </a:defRPr>
            </a:lvl6pPr>
            <a:lvl7pPr lvl="6" algn="ctr" rtl="0">
              <a:spcBef>
                <a:spcPts val="0"/>
              </a:spcBef>
              <a:spcAft>
                <a:spcPts val="0"/>
              </a:spcAft>
              <a:buSzPts val="3600"/>
              <a:buNone/>
              <a:defRPr sz="3600">
                <a:latin typeface="Verdana"/>
                <a:ea typeface="Verdana"/>
                <a:cs typeface="Verdana"/>
                <a:sym typeface="Verdana"/>
              </a:defRPr>
            </a:lvl7pPr>
            <a:lvl8pPr lvl="7" algn="ctr" rtl="0">
              <a:spcBef>
                <a:spcPts val="0"/>
              </a:spcBef>
              <a:spcAft>
                <a:spcPts val="0"/>
              </a:spcAft>
              <a:buSzPts val="3600"/>
              <a:buNone/>
              <a:defRPr sz="3600">
                <a:latin typeface="Verdana"/>
                <a:ea typeface="Verdana"/>
                <a:cs typeface="Verdana"/>
                <a:sym typeface="Verdana"/>
              </a:defRPr>
            </a:lvl8pPr>
            <a:lvl9pPr lvl="8" algn="ctr" rtl="0">
              <a:spcBef>
                <a:spcPts val="0"/>
              </a:spcBef>
              <a:spcAft>
                <a:spcPts val="0"/>
              </a:spcAft>
              <a:buSzPts val="3600"/>
              <a:buNone/>
              <a:defRPr sz="3600">
                <a:latin typeface="Verdana"/>
                <a:ea typeface="Verdana"/>
                <a:cs typeface="Verdana"/>
                <a:sym typeface="Verdana"/>
              </a:defRPr>
            </a:lvl9pPr>
          </a:lstStyle>
          <a:p>
            <a:endParaRPr/>
          </a:p>
        </p:txBody>
      </p:sp>
      <p:sp>
        <p:nvSpPr>
          <p:cNvPr id="59" name="Google Shape;59;p16"/>
          <p:cNvSpPr txBox="1">
            <a:spLocks noGrp="1"/>
          </p:cNvSpPr>
          <p:nvPr>
            <p:ph type="subTitle" idx="1"/>
          </p:nvPr>
        </p:nvSpPr>
        <p:spPr>
          <a:xfrm>
            <a:off x="2828100" y="2681750"/>
            <a:ext cx="3487800" cy="621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1400"/>
              <a:buFont typeface="Open Sans"/>
              <a:buNone/>
              <a:defRPr b="1">
                <a:solidFill>
                  <a:srgbClr val="FFFFFF"/>
                </a:solidFill>
                <a:latin typeface="Open Sans"/>
                <a:ea typeface="Open Sans"/>
                <a:cs typeface="Open Sans"/>
                <a:sym typeface="Open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Black)" type="twoObj">
  <p:cSld name="TWO_OBJECTS">
    <p:bg>
      <p:bgPr>
        <a:blipFill>
          <a:blip r:embed="rId2">
            <a:alphaModFix/>
          </a:blip>
          <a:stretch>
            <a:fillRect/>
          </a:stretch>
        </a:blipFill>
        <a:effectLst/>
      </p:bgPr>
    </p:bg>
    <p:spTree>
      <p:nvGrpSpPr>
        <p:cNvPr id="1" name="Shape 60"/>
        <p:cNvGrpSpPr/>
        <p:nvPr/>
      </p:nvGrpSpPr>
      <p:grpSpPr>
        <a:xfrm>
          <a:off x="0" y="0"/>
          <a:ext cx="0" cy="0"/>
          <a:chOff x="0" y="0"/>
          <a:chExt cx="0" cy="0"/>
        </a:xfrm>
      </p:grpSpPr>
      <p:sp>
        <p:nvSpPr>
          <p:cNvPr id="61" name="Google Shape;61;p17"/>
          <p:cNvSpPr txBox="1">
            <a:spLocks noGrp="1"/>
          </p:cNvSpPr>
          <p:nvPr>
            <p:ph type="subTitle" idx="1"/>
          </p:nvPr>
        </p:nvSpPr>
        <p:spPr>
          <a:xfrm>
            <a:off x="5481825" y="189550"/>
            <a:ext cx="3487800" cy="4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lt1"/>
              </a:buClr>
              <a:buSzPts val="1400"/>
              <a:buFont typeface="Open Sans"/>
              <a:buNone/>
              <a:defRPr b="1">
                <a:solidFill>
                  <a:schemeClr val="lt1"/>
                </a:solidFill>
                <a:latin typeface="Open Sans"/>
                <a:ea typeface="Open Sans"/>
                <a:cs typeface="Open Sans"/>
                <a:sym typeface="Open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2" name="Google Shape;62;p17"/>
          <p:cNvSpPr txBox="1">
            <a:spLocks noGrp="1"/>
          </p:cNvSpPr>
          <p:nvPr>
            <p:ph type="title"/>
          </p:nvPr>
        </p:nvSpPr>
        <p:spPr>
          <a:xfrm>
            <a:off x="925050" y="1840150"/>
            <a:ext cx="7293900" cy="1228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SzPts val="3600"/>
              <a:buFont typeface="Red Hat Text"/>
              <a:buNone/>
              <a:defRPr sz="3600" b="1">
                <a:latin typeface="Red Hat Text"/>
                <a:ea typeface="Red Hat Text"/>
                <a:cs typeface="Red Hat Text"/>
                <a:sym typeface="Red Hat Text"/>
              </a:defRPr>
            </a:lvl1pPr>
            <a:lvl2pPr lvl="1" algn="ctr" rtl="0">
              <a:spcBef>
                <a:spcPts val="0"/>
              </a:spcBef>
              <a:spcAft>
                <a:spcPts val="0"/>
              </a:spcAft>
              <a:buSzPts val="3600"/>
              <a:buNone/>
              <a:defRPr sz="3600">
                <a:latin typeface="Verdana"/>
                <a:ea typeface="Verdana"/>
                <a:cs typeface="Verdana"/>
                <a:sym typeface="Verdana"/>
              </a:defRPr>
            </a:lvl2pPr>
            <a:lvl3pPr lvl="2" algn="ctr" rtl="0">
              <a:spcBef>
                <a:spcPts val="0"/>
              </a:spcBef>
              <a:spcAft>
                <a:spcPts val="0"/>
              </a:spcAft>
              <a:buSzPts val="3600"/>
              <a:buNone/>
              <a:defRPr sz="3600">
                <a:latin typeface="Verdana"/>
                <a:ea typeface="Verdana"/>
                <a:cs typeface="Verdana"/>
                <a:sym typeface="Verdana"/>
              </a:defRPr>
            </a:lvl3pPr>
            <a:lvl4pPr lvl="3" algn="ctr" rtl="0">
              <a:spcBef>
                <a:spcPts val="0"/>
              </a:spcBef>
              <a:spcAft>
                <a:spcPts val="0"/>
              </a:spcAft>
              <a:buSzPts val="3600"/>
              <a:buNone/>
              <a:defRPr sz="3600">
                <a:latin typeface="Verdana"/>
                <a:ea typeface="Verdana"/>
                <a:cs typeface="Verdana"/>
                <a:sym typeface="Verdana"/>
              </a:defRPr>
            </a:lvl4pPr>
            <a:lvl5pPr lvl="4" algn="ctr" rtl="0">
              <a:spcBef>
                <a:spcPts val="0"/>
              </a:spcBef>
              <a:spcAft>
                <a:spcPts val="0"/>
              </a:spcAft>
              <a:buSzPts val="3600"/>
              <a:buNone/>
              <a:defRPr sz="3600">
                <a:latin typeface="Verdana"/>
                <a:ea typeface="Verdana"/>
                <a:cs typeface="Verdana"/>
                <a:sym typeface="Verdana"/>
              </a:defRPr>
            </a:lvl5pPr>
            <a:lvl6pPr lvl="5" algn="ctr" rtl="0">
              <a:spcBef>
                <a:spcPts val="0"/>
              </a:spcBef>
              <a:spcAft>
                <a:spcPts val="0"/>
              </a:spcAft>
              <a:buSzPts val="3600"/>
              <a:buNone/>
              <a:defRPr sz="3600">
                <a:latin typeface="Verdana"/>
                <a:ea typeface="Verdana"/>
                <a:cs typeface="Verdana"/>
                <a:sym typeface="Verdana"/>
              </a:defRPr>
            </a:lvl6pPr>
            <a:lvl7pPr lvl="6" algn="ctr" rtl="0">
              <a:spcBef>
                <a:spcPts val="0"/>
              </a:spcBef>
              <a:spcAft>
                <a:spcPts val="0"/>
              </a:spcAft>
              <a:buSzPts val="3600"/>
              <a:buNone/>
              <a:defRPr sz="3600">
                <a:latin typeface="Verdana"/>
                <a:ea typeface="Verdana"/>
                <a:cs typeface="Verdana"/>
                <a:sym typeface="Verdana"/>
              </a:defRPr>
            </a:lvl7pPr>
            <a:lvl8pPr lvl="7" algn="ctr" rtl="0">
              <a:spcBef>
                <a:spcPts val="0"/>
              </a:spcBef>
              <a:spcAft>
                <a:spcPts val="0"/>
              </a:spcAft>
              <a:buSzPts val="3600"/>
              <a:buNone/>
              <a:defRPr sz="3600">
                <a:latin typeface="Verdana"/>
                <a:ea typeface="Verdana"/>
                <a:cs typeface="Verdana"/>
                <a:sym typeface="Verdana"/>
              </a:defRPr>
            </a:lvl8pPr>
            <a:lvl9pPr lvl="8" algn="ctr" rtl="0">
              <a:spcBef>
                <a:spcPts val="0"/>
              </a:spcBef>
              <a:spcAft>
                <a:spcPts val="0"/>
              </a:spcAft>
              <a:buSzPts val="3600"/>
              <a:buNone/>
              <a:defRPr sz="3600">
                <a:latin typeface="Verdana"/>
                <a:ea typeface="Verdana"/>
                <a:cs typeface="Verdana"/>
                <a:sym typeface="Verdana"/>
              </a:defRPr>
            </a:lvl9pPr>
          </a:lstStyle>
          <a:p>
            <a:endParaRPr/>
          </a:p>
        </p:txBody>
      </p:sp>
      <p:sp>
        <p:nvSpPr>
          <p:cNvPr id="63" name="Google Shape;63;p17"/>
          <p:cNvSpPr txBox="1">
            <a:spLocks noGrp="1"/>
          </p:cNvSpPr>
          <p:nvPr>
            <p:ph type="subTitle" idx="2"/>
          </p:nvPr>
        </p:nvSpPr>
        <p:spPr>
          <a:xfrm>
            <a:off x="2828100" y="2681750"/>
            <a:ext cx="3487800" cy="621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SzPts val="1400"/>
              <a:buFont typeface="Open Sans"/>
              <a:buNone/>
              <a:defRPr b="1">
                <a:latin typeface="Open Sans"/>
                <a:ea typeface="Open Sans"/>
                <a:cs typeface="Open Sans"/>
                <a:sym typeface="Open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Sky-Tinted Blue)" type="titleOnly">
  <p:cSld name="TITLE_ONLY">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20"/>
          <p:cNvSpPr txBox="1">
            <a:spLocks noGrp="1"/>
          </p:cNvSpPr>
          <p:nvPr>
            <p:ph type="subTitle" idx="1"/>
          </p:nvPr>
        </p:nvSpPr>
        <p:spPr>
          <a:xfrm>
            <a:off x="5481825" y="189550"/>
            <a:ext cx="3487800" cy="462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1400"/>
              <a:buFont typeface="Open Sans"/>
              <a:buNone/>
              <a:defRPr b="1">
                <a:solidFill>
                  <a:srgbClr val="FFFFFF"/>
                </a:solidFill>
                <a:latin typeface="Open Sans"/>
                <a:ea typeface="Open Sans"/>
                <a:cs typeface="Open Sans"/>
                <a:sym typeface="Open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2" name="Google Shape;72;p20"/>
          <p:cNvSpPr txBox="1">
            <a:spLocks noGrp="1"/>
          </p:cNvSpPr>
          <p:nvPr>
            <p:ph type="title"/>
          </p:nvPr>
        </p:nvSpPr>
        <p:spPr>
          <a:xfrm>
            <a:off x="538350" y="1038750"/>
            <a:ext cx="7957200" cy="6975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400"/>
              <a:buFont typeface="Red Hat Text"/>
              <a:buNone/>
              <a:defRPr sz="2400" b="1">
                <a:solidFill>
                  <a:schemeClr val="dk1"/>
                </a:solidFill>
                <a:latin typeface="Red Hat Text"/>
                <a:ea typeface="Red Hat Text"/>
                <a:cs typeface="Red Hat Text"/>
                <a:sym typeface="Red Hat Text"/>
              </a:defRPr>
            </a:lvl1pPr>
            <a:lvl2pPr lvl="1" rtl="0">
              <a:spcBef>
                <a:spcPts val="0"/>
              </a:spcBef>
              <a:spcAft>
                <a:spcPts val="0"/>
              </a:spcAft>
              <a:buSzPts val="3600"/>
              <a:buNone/>
              <a:defRPr sz="3600">
                <a:latin typeface="Verdana"/>
                <a:ea typeface="Verdana"/>
                <a:cs typeface="Verdana"/>
                <a:sym typeface="Verdana"/>
              </a:defRPr>
            </a:lvl2pPr>
            <a:lvl3pPr lvl="2" rtl="0">
              <a:spcBef>
                <a:spcPts val="0"/>
              </a:spcBef>
              <a:spcAft>
                <a:spcPts val="0"/>
              </a:spcAft>
              <a:buSzPts val="3600"/>
              <a:buNone/>
              <a:defRPr sz="3600">
                <a:latin typeface="Verdana"/>
                <a:ea typeface="Verdana"/>
                <a:cs typeface="Verdana"/>
                <a:sym typeface="Verdana"/>
              </a:defRPr>
            </a:lvl3pPr>
            <a:lvl4pPr lvl="3" rtl="0">
              <a:spcBef>
                <a:spcPts val="0"/>
              </a:spcBef>
              <a:spcAft>
                <a:spcPts val="0"/>
              </a:spcAft>
              <a:buSzPts val="3600"/>
              <a:buNone/>
              <a:defRPr sz="3600">
                <a:latin typeface="Verdana"/>
                <a:ea typeface="Verdana"/>
                <a:cs typeface="Verdana"/>
                <a:sym typeface="Verdana"/>
              </a:defRPr>
            </a:lvl4pPr>
            <a:lvl5pPr lvl="4" rtl="0">
              <a:spcBef>
                <a:spcPts val="0"/>
              </a:spcBef>
              <a:spcAft>
                <a:spcPts val="0"/>
              </a:spcAft>
              <a:buSzPts val="3600"/>
              <a:buNone/>
              <a:defRPr sz="3600">
                <a:latin typeface="Verdana"/>
                <a:ea typeface="Verdana"/>
                <a:cs typeface="Verdana"/>
                <a:sym typeface="Verdana"/>
              </a:defRPr>
            </a:lvl5pPr>
            <a:lvl6pPr lvl="5" rtl="0">
              <a:spcBef>
                <a:spcPts val="0"/>
              </a:spcBef>
              <a:spcAft>
                <a:spcPts val="0"/>
              </a:spcAft>
              <a:buSzPts val="3600"/>
              <a:buNone/>
              <a:defRPr sz="3600">
                <a:latin typeface="Verdana"/>
                <a:ea typeface="Verdana"/>
                <a:cs typeface="Verdana"/>
                <a:sym typeface="Verdana"/>
              </a:defRPr>
            </a:lvl6pPr>
            <a:lvl7pPr lvl="6" rtl="0">
              <a:spcBef>
                <a:spcPts val="0"/>
              </a:spcBef>
              <a:spcAft>
                <a:spcPts val="0"/>
              </a:spcAft>
              <a:buSzPts val="3600"/>
              <a:buNone/>
              <a:defRPr sz="3600">
                <a:latin typeface="Verdana"/>
                <a:ea typeface="Verdana"/>
                <a:cs typeface="Verdana"/>
                <a:sym typeface="Verdana"/>
              </a:defRPr>
            </a:lvl7pPr>
            <a:lvl8pPr lvl="7" rtl="0">
              <a:spcBef>
                <a:spcPts val="0"/>
              </a:spcBef>
              <a:spcAft>
                <a:spcPts val="0"/>
              </a:spcAft>
              <a:buSzPts val="3600"/>
              <a:buNone/>
              <a:defRPr sz="3600">
                <a:latin typeface="Verdana"/>
                <a:ea typeface="Verdana"/>
                <a:cs typeface="Verdana"/>
                <a:sym typeface="Verdana"/>
              </a:defRPr>
            </a:lvl8pPr>
            <a:lvl9pPr lvl="8" rtl="0">
              <a:spcBef>
                <a:spcPts val="0"/>
              </a:spcBef>
              <a:spcAft>
                <a:spcPts val="0"/>
              </a:spcAft>
              <a:buSzPts val="3600"/>
              <a:buNone/>
              <a:defRPr sz="3600">
                <a:latin typeface="Verdana"/>
                <a:ea typeface="Verdana"/>
                <a:cs typeface="Verdana"/>
                <a:sym typeface="Verdana"/>
              </a:defRPr>
            </a:lvl9pPr>
          </a:lstStyle>
          <a:p>
            <a:endParaRPr/>
          </a:p>
        </p:txBody>
      </p:sp>
      <p:sp>
        <p:nvSpPr>
          <p:cNvPr id="73" name="Google Shape;73;p20"/>
          <p:cNvSpPr txBox="1">
            <a:spLocks noGrp="1"/>
          </p:cNvSpPr>
          <p:nvPr>
            <p:ph type="body" idx="2"/>
          </p:nvPr>
        </p:nvSpPr>
        <p:spPr>
          <a:xfrm>
            <a:off x="538350" y="1859350"/>
            <a:ext cx="7957200" cy="28188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SzPts val="1400"/>
              <a:buFont typeface="Open Sans"/>
              <a:buChar char="●"/>
              <a:defRPr>
                <a:latin typeface="Open Sans"/>
                <a:ea typeface="Open Sans"/>
                <a:cs typeface="Open Sans"/>
                <a:sym typeface="Open Sans"/>
              </a:defRPr>
            </a:lvl1pPr>
            <a:lvl2pPr marL="914400" lvl="1" indent="-317500" rtl="0">
              <a:spcBef>
                <a:spcPts val="0"/>
              </a:spcBef>
              <a:spcAft>
                <a:spcPts val="0"/>
              </a:spcAft>
              <a:buSzPts val="1400"/>
              <a:buFont typeface="Open Sans"/>
              <a:buChar char="○"/>
              <a:defRPr>
                <a:latin typeface="Open Sans"/>
                <a:ea typeface="Open Sans"/>
                <a:cs typeface="Open Sans"/>
                <a:sym typeface="Open Sans"/>
              </a:defRPr>
            </a:lvl2pPr>
            <a:lvl3pPr marL="1371600" lvl="2" indent="-317500" rtl="0">
              <a:spcBef>
                <a:spcPts val="0"/>
              </a:spcBef>
              <a:spcAft>
                <a:spcPts val="0"/>
              </a:spcAft>
              <a:buSzPts val="1400"/>
              <a:buFont typeface="Open Sans"/>
              <a:buChar char="■"/>
              <a:defRPr>
                <a:latin typeface="Open Sans"/>
                <a:ea typeface="Open Sans"/>
                <a:cs typeface="Open Sans"/>
                <a:sym typeface="Open Sans"/>
              </a:defRPr>
            </a:lvl3pPr>
            <a:lvl4pPr marL="1828800" lvl="3" indent="-317500" rtl="0">
              <a:spcBef>
                <a:spcPts val="0"/>
              </a:spcBef>
              <a:spcAft>
                <a:spcPts val="0"/>
              </a:spcAft>
              <a:buSzPts val="1400"/>
              <a:buFont typeface="Open Sans"/>
              <a:buChar char="●"/>
              <a:defRPr>
                <a:latin typeface="Open Sans"/>
                <a:ea typeface="Open Sans"/>
                <a:cs typeface="Open Sans"/>
                <a:sym typeface="Open Sans"/>
              </a:defRPr>
            </a:lvl4pPr>
            <a:lvl5pPr marL="2286000" lvl="4" indent="-317500" rtl="0">
              <a:spcBef>
                <a:spcPts val="0"/>
              </a:spcBef>
              <a:spcAft>
                <a:spcPts val="0"/>
              </a:spcAft>
              <a:buSzPts val="1400"/>
              <a:buFont typeface="Open Sans"/>
              <a:buChar char="○"/>
              <a:defRPr>
                <a:latin typeface="Open Sans"/>
                <a:ea typeface="Open Sans"/>
                <a:cs typeface="Open Sans"/>
                <a:sym typeface="Open Sans"/>
              </a:defRPr>
            </a:lvl5pPr>
            <a:lvl6pPr marL="2743200" lvl="5" indent="-317500" rtl="0">
              <a:spcBef>
                <a:spcPts val="0"/>
              </a:spcBef>
              <a:spcAft>
                <a:spcPts val="0"/>
              </a:spcAft>
              <a:buSzPts val="1400"/>
              <a:buFont typeface="Open Sans"/>
              <a:buChar char="■"/>
              <a:defRPr>
                <a:latin typeface="Open Sans"/>
                <a:ea typeface="Open Sans"/>
                <a:cs typeface="Open Sans"/>
                <a:sym typeface="Open Sans"/>
              </a:defRPr>
            </a:lvl6pPr>
            <a:lvl7pPr marL="3200400" lvl="6" indent="-317500" rtl="0">
              <a:spcBef>
                <a:spcPts val="0"/>
              </a:spcBef>
              <a:spcAft>
                <a:spcPts val="0"/>
              </a:spcAft>
              <a:buSzPts val="1400"/>
              <a:buFont typeface="Open Sans"/>
              <a:buChar char="●"/>
              <a:defRPr>
                <a:latin typeface="Open Sans"/>
                <a:ea typeface="Open Sans"/>
                <a:cs typeface="Open Sans"/>
                <a:sym typeface="Open Sans"/>
              </a:defRPr>
            </a:lvl7pPr>
            <a:lvl8pPr marL="3657600" lvl="7" indent="-317500" rtl="0">
              <a:spcBef>
                <a:spcPts val="0"/>
              </a:spcBef>
              <a:spcAft>
                <a:spcPts val="0"/>
              </a:spcAft>
              <a:buSzPts val="1400"/>
              <a:buFont typeface="Open Sans"/>
              <a:buChar char="○"/>
              <a:defRPr>
                <a:latin typeface="Open Sans"/>
                <a:ea typeface="Open Sans"/>
                <a:cs typeface="Open Sans"/>
                <a:sym typeface="Open Sans"/>
              </a:defRPr>
            </a:lvl8pPr>
            <a:lvl9pPr marL="4114800" lvl="8" indent="-317500" rtl="0">
              <a:spcBef>
                <a:spcPts val="0"/>
              </a:spcBef>
              <a:spcAft>
                <a:spcPts val="0"/>
              </a:spcAft>
              <a:buSzPts val="1400"/>
              <a:buFont typeface="Open Sans"/>
              <a:buChar char="■"/>
              <a:defRPr>
                <a:latin typeface="Open Sans"/>
                <a:ea typeface="Open Sans"/>
                <a:cs typeface="Open Sans"/>
                <a:sym typeface="Open Sans"/>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B (Sky-tinted Blue Background)" type="objTx">
  <p:cSld name="OBJECT_WITH_CAPTION_TEXT">
    <p:bg>
      <p:bgPr>
        <a:blipFill>
          <a:blip r:embed="rId2">
            <a:alphaModFix/>
          </a:blip>
          <a:stretch>
            <a:fillRect/>
          </a:stretch>
        </a:blipFill>
        <a:effectLst/>
      </p:bgPr>
    </p:bg>
    <p:spTree>
      <p:nvGrpSpPr>
        <p:cNvPr id="1" name="Shape 81"/>
        <p:cNvGrpSpPr/>
        <p:nvPr/>
      </p:nvGrpSpPr>
      <p:grpSpPr>
        <a:xfrm>
          <a:off x="0" y="0"/>
          <a:ext cx="0" cy="0"/>
          <a:chOff x="0" y="0"/>
          <a:chExt cx="0" cy="0"/>
        </a:xfrm>
      </p:grpSpPr>
      <p:sp>
        <p:nvSpPr>
          <p:cNvPr id="82" name="Google Shape;82;p23"/>
          <p:cNvSpPr txBox="1">
            <a:spLocks noGrp="1"/>
          </p:cNvSpPr>
          <p:nvPr>
            <p:ph type="title"/>
          </p:nvPr>
        </p:nvSpPr>
        <p:spPr>
          <a:xfrm>
            <a:off x="538350" y="886050"/>
            <a:ext cx="8120700" cy="6975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rgbClr val="FFFFFF"/>
              </a:buClr>
              <a:buSzPts val="2400"/>
              <a:buFont typeface="Red Hat Text"/>
              <a:buNone/>
              <a:defRPr sz="2400" b="1">
                <a:solidFill>
                  <a:srgbClr val="FFFFFF"/>
                </a:solidFill>
                <a:latin typeface="Red Hat Text"/>
                <a:ea typeface="Red Hat Text"/>
                <a:cs typeface="Red Hat Text"/>
                <a:sym typeface="Red Hat Text"/>
              </a:defRPr>
            </a:lvl1pPr>
            <a:lvl2pPr lvl="1" rtl="0">
              <a:spcBef>
                <a:spcPts val="0"/>
              </a:spcBef>
              <a:spcAft>
                <a:spcPts val="0"/>
              </a:spcAft>
              <a:buClr>
                <a:srgbClr val="FFFFFF"/>
              </a:buClr>
              <a:buSzPts val="3600"/>
              <a:buNone/>
              <a:defRPr sz="3600">
                <a:solidFill>
                  <a:srgbClr val="FFFFFF"/>
                </a:solidFill>
                <a:latin typeface="Verdana"/>
                <a:ea typeface="Verdana"/>
                <a:cs typeface="Verdana"/>
                <a:sym typeface="Verdana"/>
              </a:defRPr>
            </a:lvl2pPr>
            <a:lvl3pPr lvl="2" rtl="0">
              <a:spcBef>
                <a:spcPts val="0"/>
              </a:spcBef>
              <a:spcAft>
                <a:spcPts val="0"/>
              </a:spcAft>
              <a:buClr>
                <a:srgbClr val="FFFFFF"/>
              </a:buClr>
              <a:buSzPts val="3600"/>
              <a:buNone/>
              <a:defRPr sz="3600">
                <a:solidFill>
                  <a:srgbClr val="FFFFFF"/>
                </a:solidFill>
                <a:latin typeface="Verdana"/>
                <a:ea typeface="Verdana"/>
                <a:cs typeface="Verdana"/>
                <a:sym typeface="Verdana"/>
              </a:defRPr>
            </a:lvl3pPr>
            <a:lvl4pPr lvl="3" rtl="0">
              <a:spcBef>
                <a:spcPts val="0"/>
              </a:spcBef>
              <a:spcAft>
                <a:spcPts val="0"/>
              </a:spcAft>
              <a:buClr>
                <a:srgbClr val="FFFFFF"/>
              </a:buClr>
              <a:buSzPts val="3600"/>
              <a:buNone/>
              <a:defRPr sz="3600">
                <a:solidFill>
                  <a:srgbClr val="FFFFFF"/>
                </a:solidFill>
                <a:latin typeface="Verdana"/>
                <a:ea typeface="Verdana"/>
                <a:cs typeface="Verdana"/>
                <a:sym typeface="Verdana"/>
              </a:defRPr>
            </a:lvl4pPr>
            <a:lvl5pPr lvl="4" rtl="0">
              <a:spcBef>
                <a:spcPts val="0"/>
              </a:spcBef>
              <a:spcAft>
                <a:spcPts val="0"/>
              </a:spcAft>
              <a:buClr>
                <a:srgbClr val="FFFFFF"/>
              </a:buClr>
              <a:buSzPts val="3600"/>
              <a:buNone/>
              <a:defRPr sz="3600">
                <a:solidFill>
                  <a:srgbClr val="FFFFFF"/>
                </a:solidFill>
                <a:latin typeface="Verdana"/>
                <a:ea typeface="Verdana"/>
                <a:cs typeface="Verdana"/>
                <a:sym typeface="Verdana"/>
              </a:defRPr>
            </a:lvl5pPr>
            <a:lvl6pPr lvl="5" rtl="0">
              <a:spcBef>
                <a:spcPts val="0"/>
              </a:spcBef>
              <a:spcAft>
                <a:spcPts val="0"/>
              </a:spcAft>
              <a:buClr>
                <a:srgbClr val="FFFFFF"/>
              </a:buClr>
              <a:buSzPts val="3600"/>
              <a:buNone/>
              <a:defRPr sz="3600">
                <a:solidFill>
                  <a:srgbClr val="FFFFFF"/>
                </a:solidFill>
                <a:latin typeface="Verdana"/>
                <a:ea typeface="Verdana"/>
                <a:cs typeface="Verdana"/>
                <a:sym typeface="Verdana"/>
              </a:defRPr>
            </a:lvl6pPr>
            <a:lvl7pPr lvl="6" rtl="0">
              <a:spcBef>
                <a:spcPts val="0"/>
              </a:spcBef>
              <a:spcAft>
                <a:spcPts val="0"/>
              </a:spcAft>
              <a:buClr>
                <a:srgbClr val="FFFFFF"/>
              </a:buClr>
              <a:buSzPts val="3600"/>
              <a:buNone/>
              <a:defRPr sz="3600">
                <a:solidFill>
                  <a:srgbClr val="FFFFFF"/>
                </a:solidFill>
                <a:latin typeface="Verdana"/>
                <a:ea typeface="Verdana"/>
                <a:cs typeface="Verdana"/>
                <a:sym typeface="Verdana"/>
              </a:defRPr>
            </a:lvl7pPr>
            <a:lvl8pPr lvl="7" rtl="0">
              <a:spcBef>
                <a:spcPts val="0"/>
              </a:spcBef>
              <a:spcAft>
                <a:spcPts val="0"/>
              </a:spcAft>
              <a:buClr>
                <a:srgbClr val="FFFFFF"/>
              </a:buClr>
              <a:buSzPts val="3600"/>
              <a:buNone/>
              <a:defRPr sz="3600">
                <a:solidFill>
                  <a:srgbClr val="FFFFFF"/>
                </a:solidFill>
                <a:latin typeface="Verdana"/>
                <a:ea typeface="Verdana"/>
                <a:cs typeface="Verdana"/>
                <a:sym typeface="Verdana"/>
              </a:defRPr>
            </a:lvl8pPr>
            <a:lvl9pPr lvl="8" rtl="0">
              <a:spcBef>
                <a:spcPts val="0"/>
              </a:spcBef>
              <a:spcAft>
                <a:spcPts val="0"/>
              </a:spcAft>
              <a:buClr>
                <a:srgbClr val="FFFFFF"/>
              </a:buClr>
              <a:buSzPts val="3600"/>
              <a:buNone/>
              <a:defRPr sz="3600">
                <a:solidFill>
                  <a:srgbClr val="FFFFFF"/>
                </a:solidFill>
                <a:latin typeface="Verdana"/>
                <a:ea typeface="Verdana"/>
                <a:cs typeface="Verdana"/>
                <a:sym typeface="Verdana"/>
              </a:defRPr>
            </a:lvl9pPr>
          </a:lstStyle>
          <a:p>
            <a:endParaRPr/>
          </a:p>
        </p:txBody>
      </p:sp>
      <p:sp>
        <p:nvSpPr>
          <p:cNvPr id="83" name="Google Shape;83;p23"/>
          <p:cNvSpPr txBox="1">
            <a:spLocks noGrp="1"/>
          </p:cNvSpPr>
          <p:nvPr>
            <p:ph type="body" idx="1"/>
          </p:nvPr>
        </p:nvSpPr>
        <p:spPr>
          <a:xfrm>
            <a:off x="538350" y="1724625"/>
            <a:ext cx="7957200" cy="28188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1pPr>
            <a:lvl2pPr marL="914400" lvl="1" indent="-3175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2pPr>
            <a:lvl3pPr marL="1371600" lvl="2" indent="-3175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3pPr>
            <a:lvl4pPr marL="1828800" lvl="3" indent="-3175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4pPr>
            <a:lvl5pPr marL="2286000" lvl="4" indent="-3175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5pPr>
            <a:lvl6pPr marL="2743200" lvl="5" indent="-3175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6pPr>
            <a:lvl7pPr marL="3200400" lvl="6" indent="-3175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7pPr>
            <a:lvl8pPr marL="3657600" lvl="7" indent="-3175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8pPr>
            <a:lvl9pPr marL="4114800" lvl="8" indent="-3175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B (Black)" type="picTx">
  <p:cSld name="PICTURE_WITH_CAPTION_TEXT">
    <p:bg>
      <p:bgPr>
        <a:blipFill>
          <a:blip r:embed="rId2">
            <a:alphaModFix/>
          </a:blip>
          <a:stretch>
            <a:fillRect/>
          </a:stretch>
        </a:blipFill>
        <a:effectLst/>
      </p:bgPr>
    </p:bg>
    <p:spTree>
      <p:nvGrpSpPr>
        <p:cNvPr id="1" name="Shape 84"/>
        <p:cNvGrpSpPr/>
        <p:nvPr/>
      </p:nvGrpSpPr>
      <p:grpSpPr>
        <a:xfrm>
          <a:off x="0" y="0"/>
          <a:ext cx="0" cy="0"/>
          <a:chOff x="0" y="0"/>
          <a:chExt cx="0" cy="0"/>
        </a:xfrm>
      </p:grpSpPr>
      <p:sp>
        <p:nvSpPr>
          <p:cNvPr id="85" name="Google Shape;85;p24"/>
          <p:cNvSpPr txBox="1">
            <a:spLocks noGrp="1"/>
          </p:cNvSpPr>
          <p:nvPr>
            <p:ph type="title"/>
          </p:nvPr>
        </p:nvSpPr>
        <p:spPr>
          <a:xfrm>
            <a:off x="538350" y="886050"/>
            <a:ext cx="8120700" cy="6975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SzPts val="2400"/>
              <a:buFont typeface="Red Hat Text"/>
              <a:buNone/>
              <a:defRPr sz="2400" b="1">
                <a:latin typeface="Red Hat Text"/>
                <a:ea typeface="Red Hat Text"/>
                <a:cs typeface="Red Hat Text"/>
                <a:sym typeface="Red Hat Text"/>
              </a:defRPr>
            </a:lvl1pPr>
            <a:lvl2pPr lvl="1" rtl="0">
              <a:spcBef>
                <a:spcPts val="0"/>
              </a:spcBef>
              <a:spcAft>
                <a:spcPts val="0"/>
              </a:spcAft>
              <a:buSzPts val="3600"/>
              <a:buNone/>
              <a:defRPr sz="3600">
                <a:latin typeface="Verdana"/>
                <a:ea typeface="Verdana"/>
                <a:cs typeface="Verdana"/>
                <a:sym typeface="Verdana"/>
              </a:defRPr>
            </a:lvl2pPr>
            <a:lvl3pPr lvl="2" rtl="0">
              <a:spcBef>
                <a:spcPts val="0"/>
              </a:spcBef>
              <a:spcAft>
                <a:spcPts val="0"/>
              </a:spcAft>
              <a:buSzPts val="3600"/>
              <a:buNone/>
              <a:defRPr sz="3600">
                <a:latin typeface="Verdana"/>
                <a:ea typeface="Verdana"/>
                <a:cs typeface="Verdana"/>
                <a:sym typeface="Verdana"/>
              </a:defRPr>
            </a:lvl3pPr>
            <a:lvl4pPr lvl="3" rtl="0">
              <a:spcBef>
                <a:spcPts val="0"/>
              </a:spcBef>
              <a:spcAft>
                <a:spcPts val="0"/>
              </a:spcAft>
              <a:buSzPts val="3600"/>
              <a:buNone/>
              <a:defRPr sz="3600">
                <a:latin typeface="Verdana"/>
                <a:ea typeface="Verdana"/>
                <a:cs typeface="Verdana"/>
                <a:sym typeface="Verdana"/>
              </a:defRPr>
            </a:lvl4pPr>
            <a:lvl5pPr lvl="4" rtl="0">
              <a:spcBef>
                <a:spcPts val="0"/>
              </a:spcBef>
              <a:spcAft>
                <a:spcPts val="0"/>
              </a:spcAft>
              <a:buSzPts val="3600"/>
              <a:buNone/>
              <a:defRPr sz="3600">
                <a:latin typeface="Verdana"/>
                <a:ea typeface="Verdana"/>
                <a:cs typeface="Verdana"/>
                <a:sym typeface="Verdana"/>
              </a:defRPr>
            </a:lvl5pPr>
            <a:lvl6pPr lvl="5" rtl="0">
              <a:spcBef>
                <a:spcPts val="0"/>
              </a:spcBef>
              <a:spcAft>
                <a:spcPts val="0"/>
              </a:spcAft>
              <a:buSzPts val="3600"/>
              <a:buNone/>
              <a:defRPr sz="3600">
                <a:latin typeface="Verdana"/>
                <a:ea typeface="Verdana"/>
                <a:cs typeface="Verdana"/>
                <a:sym typeface="Verdana"/>
              </a:defRPr>
            </a:lvl6pPr>
            <a:lvl7pPr lvl="6" rtl="0">
              <a:spcBef>
                <a:spcPts val="0"/>
              </a:spcBef>
              <a:spcAft>
                <a:spcPts val="0"/>
              </a:spcAft>
              <a:buSzPts val="3600"/>
              <a:buNone/>
              <a:defRPr sz="3600">
                <a:latin typeface="Verdana"/>
                <a:ea typeface="Verdana"/>
                <a:cs typeface="Verdana"/>
                <a:sym typeface="Verdana"/>
              </a:defRPr>
            </a:lvl7pPr>
            <a:lvl8pPr lvl="7" rtl="0">
              <a:spcBef>
                <a:spcPts val="0"/>
              </a:spcBef>
              <a:spcAft>
                <a:spcPts val="0"/>
              </a:spcAft>
              <a:buSzPts val="3600"/>
              <a:buNone/>
              <a:defRPr sz="3600">
                <a:latin typeface="Verdana"/>
                <a:ea typeface="Verdana"/>
                <a:cs typeface="Verdana"/>
                <a:sym typeface="Verdana"/>
              </a:defRPr>
            </a:lvl8pPr>
            <a:lvl9pPr lvl="8" rtl="0">
              <a:spcBef>
                <a:spcPts val="0"/>
              </a:spcBef>
              <a:spcAft>
                <a:spcPts val="0"/>
              </a:spcAft>
              <a:buSzPts val="3600"/>
              <a:buNone/>
              <a:defRPr sz="3600">
                <a:latin typeface="Verdana"/>
                <a:ea typeface="Verdana"/>
                <a:cs typeface="Verdana"/>
                <a:sym typeface="Verdana"/>
              </a:defRPr>
            </a:lvl9pPr>
          </a:lstStyle>
          <a:p>
            <a:endParaRPr/>
          </a:p>
        </p:txBody>
      </p:sp>
      <p:sp>
        <p:nvSpPr>
          <p:cNvPr id="86" name="Google Shape;86;p24"/>
          <p:cNvSpPr txBox="1">
            <a:spLocks noGrp="1"/>
          </p:cNvSpPr>
          <p:nvPr>
            <p:ph type="body" idx="1"/>
          </p:nvPr>
        </p:nvSpPr>
        <p:spPr>
          <a:xfrm>
            <a:off x="538350" y="1724625"/>
            <a:ext cx="7957200" cy="28188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SzPts val="1400"/>
              <a:buFont typeface="Open Sans"/>
              <a:buChar char="●"/>
              <a:defRPr>
                <a:latin typeface="Open Sans"/>
                <a:ea typeface="Open Sans"/>
                <a:cs typeface="Open Sans"/>
                <a:sym typeface="Open Sans"/>
              </a:defRPr>
            </a:lvl1pPr>
            <a:lvl2pPr marL="914400" lvl="1" indent="-317500" rtl="0">
              <a:spcBef>
                <a:spcPts val="0"/>
              </a:spcBef>
              <a:spcAft>
                <a:spcPts val="0"/>
              </a:spcAft>
              <a:buSzPts val="1400"/>
              <a:buFont typeface="Open Sans"/>
              <a:buChar char="○"/>
              <a:defRPr>
                <a:latin typeface="Open Sans"/>
                <a:ea typeface="Open Sans"/>
                <a:cs typeface="Open Sans"/>
                <a:sym typeface="Open Sans"/>
              </a:defRPr>
            </a:lvl2pPr>
            <a:lvl3pPr marL="1371600" lvl="2" indent="-317500" rtl="0">
              <a:spcBef>
                <a:spcPts val="0"/>
              </a:spcBef>
              <a:spcAft>
                <a:spcPts val="0"/>
              </a:spcAft>
              <a:buSzPts val="1400"/>
              <a:buFont typeface="Open Sans"/>
              <a:buChar char="■"/>
              <a:defRPr>
                <a:latin typeface="Open Sans"/>
                <a:ea typeface="Open Sans"/>
                <a:cs typeface="Open Sans"/>
                <a:sym typeface="Open Sans"/>
              </a:defRPr>
            </a:lvl3pPr>
            <a:lvl4pPr marL="1828800" lvl="3" indent="-317500" rtl="0">
              <a:spcBef>
                <a:spcPts val="0"/>
              </a:spcBef>
              <a:spcAft>
                <a:spcPts val="0"/>
              </a:spcAft>
              <a:buSzPts val="1400"/>
              <a:buFont typeface="Open Sans"/>
              <a:buChar char="●"/>
              <a:defRPr>
                <a:latin typeface="Open Sans"/>
                <a:ea typeface="Open Sans"/>
                <a:cs typeface="Open Sans"/>
                <a:sym typeface="Open Sans"/>
              </a:defRPr>
            </a:lvl4pPr>
            <a:lvl5pPr marL="2286000" lvl="4" indent="-317500" rtl="0">
              <a:spcBef>
                <a:spcPts val="0"/>
              </a:spcBef>
              <a:spcAft>
                <a:spcPts val="0"/>
              </a:spcAft>
              <a:buSzPts val="1400"/>
              <a:buFont typeface="Open Sans"/>
              <a:buChar char="○"/>
              <a:defRPr>
                <a:latin typeface="Open Sans"/>
                <a:ea typeface="Open Sans"/>
                <a:cs typeface="Open Sans"/>
                <a:sym typeface="Open Sans"/>
              </a:defRPr>
            </a:lvl5pPr>
            <a:lvl6pPr marL="2743200" lvl="5" indent="-317500" rtl="0">
              <a:spcBef>
                <a:spcPts val="0"/>
              </a:spcBef>
              <a:spcAft>
                <a:spcPts val="0"/>
              </a:spcAft>
              <a:buSzPts val="1400"/>
              <a:buFont typeface="Open Sans"/>
              <a:buChar char="■"/>
              <a:defRPr>
                <a:latin typeface="Open Sans"/>
                <a:ea typeface="Open Sans"/>
                <a:cs typeface="Open Sans"/>
                <a:sym typeface="Open Sans"/>
              </a:defRPr>
            </a:lvl6pPr>
            <a:lvl7pPr marL="3200400" lvl="6" indent="-317500" rtl="0">
              <a:spcBef>
                <a:spcPts val="0"/>
              </a:spcBef>
              <a:spcAft>
                <a:spcPts val="0"/>
              </a:spcAft>
              <a:buSzPts val="1400"/>
              <a:buFont typeface="Open Sans"/>
              <a:buChar char="●"/>
              <a:defRPr>
                <a:latin typeface="Open Sans"/>
                <a:ea typeface="Open Sans"/>
                <a:cs typeface="Open Sans"/>
                <a:sym typeface="Open Sans"/>
              </a:defRPr>
            </a:lvl7pPr>
            <a:lvl8pPr marL="3657600" lvl="7" indent="-317500" rtl="0">
              <a:spcBef>
                <a:spcPts val="0"/>
              </a:spcBef>
              <a:spcAft>
                <a:spcPts val="0"/>
              </a:spcAft>
              <a:buSzPts val="1400"/>
              <a:buFont typeface="Open Sans"/>
              <a:buChar char="○"/>
              <a:defRPr>
                <a:latin typeface="Open Sans"/>
                <a:ea typeface="Open Sans"/>
                <a:cs typeface="Open Sans"/>
                <a:sym typeface="Open Sans"/>
              </a:defRPr>
            </a:lvl8pPr>
            <a:lvl9pPr marL="4114800" lvl="8" indent="-317500" rtl="0">
              <a:spcBef>
                <a:spcPts val="0"/>
              </a:spcBef>
              <a:spcAft>
                <a:spcPts val="0"/>
              </a:spcAft>
              <a:buSzPts val="1400"/>
              <a:buFont typeface="Open Sans"/>
              <a:buChar char="■"/>
              <a:defRPr>
                <a:latin typeface="Open Sans"/>
                <a:ea typeface="Open Sans"/>
                <a:cs typeface="Open Sans"/>
                <a:sym typeface="Open Sans"/>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B (Big Rivers Blue Background)" type="vertTx">
  <p:cSld name="VERTICAL_TEXT">
    <p:bg>
      <p:bgPr>
        <a:blipFill>
          <a:blip r:embed="rId2">
            <a:alphaModFix/>
          </a:blip>
          <a:stretch>
            <a:fillRect/>
          </a:stretch>
        </a:blipFill>
        <a:effectLst/>
      </p:bgPr>
    </p:bg>
    <p:spTree>
      <p:nvGrpSpPr>
        <p:cNvPr id="1" name="Shape 87"/>
        <p:cNvGrpSpPr/>
        <p:nvPr/>
      </p:nvGrpSpPr>
      <p:grpSpPr>
        <a:xfrm>
          <a:off x="0" y="0"/>
          <a:ext cx="0" cy="0"/>
          <a:chOff x="0" y="0"/>
          <a:chExt cx="0" cy="0"/>
        </a:xfrm>
      </p:grpSpPr>
      <p:sp>
        <p:nvSpPr>
          <p:cNvPr id="88" name="Google Shape;88;p25"/>
          <p:cNvSpPr txBox="1">
            <a:spLocks noGrp="1"/>
          </p:cNvSpPr>
          <p:nvPr>
            <p:ph type="title"/>
          </p:nvPr>
        </p:nvSpPr>
        <p:spPr>
          <a:xfrm>
            <a:off x="538350" y="886050"/>
            <a:ext cx="8120700" cy="6975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rgbClr val="FFFFFF"/>
              </a:buClr>
              <a:buSzPts val="2400"/>
              <a:buFont typeface="Red Hat Text"/>
              <a:buNone/>
              <a:defRPr sz="2400" b="1">
                <a:solidFill>
                  <a:srgbClr val="FFFFFF"/>
                </a:solidFill>
                <a:latin typeface="Red Hat Text"/>
                <a:ea typeface="Red Hat Text"/>
                <a:cs typeface="Red Hat Text"/>
                <a:sym typeface="Red Hat Text"/>
              </a:defRPr>
            </a:lvl1pPr>
            <a:lvl2pPr lvl="1" rtl="0">
              <a:spcBef>
                <a:spcPts val="0"/>
              </a:spcBef>
              <a:spcAft>
                <a:spcPts val="0"/>
              </a:spcAft>
              <a:buClr>
                <a:srgbClr val="FFFFFF"/>
              </a:buClr>
              <a:buSzPts val="3600"/>
              <a:buNone/>
              <a:defRPr sz="3600">
                <a:solidFill>
                  <a:srgbClr val="FFFFFF"/>
                </a:solidFill>
                <a:latin typeface="Verdana"/>
                <a:ea typeface="Verdana"/>
                <a:cs typeface="Verdana"/>
                <a:sym typeface="Verdana"/>
              </a:defRPr>
            </a:lvl2pPr>
            <a:lvl3pPr lvl="2" rtl="0">
              <a:spcBef>
                <a:spcPts val="0"/>
              </a:spcBef>
              <a:spcAft>
                <a:spcPts val="0"/>
              </a:spcAft>
              <a:buClr>
                <a:srgbClr val="FFFFFF"/>
              </a:buClr>
              <a:buSzPts val="3600"/>
              <a:buNone/>
              <a:defRPr sz="3600">
                <a:solidFill>
                  <a:srgbClr val="FFFFFF"/>
                </a:solidFill>
                <a:latin typeface="Verdana"/>
                <a:ea typeface="Verdana"/>
                <a:cs typeface="Verdana"/>
                <a:sym typeface="Verdana"/>
              </a:defRPr>
            </a:lvl3pPr>
            <a:lvl4pPr lvl="3" rtl="0">
              <a:spcBef>
                <a:spcPts val="0"/>
              </a:spcBef>
              <a:spcAft>
                <a:spcPts val="0"/>
              </a:spcAft>
              <a:buClr>
                <a:srgbClr val="FFFFFF"/>
              </a:buClr>
              <a:buSzPts val="3600"/>
              <a:buNone/>
              <a:defRPr sz="3600">
                <a:solidFill>
                  <a:srgbClr val="FFFFFF"/>
                </a:solidFill>
                <a:latin typeface="Verdana"/>
                <a:ea typeface="Verdana"/>
                <a:cs typeface="Verdana"/>
                <a:sym typeface="Verdana"/>
              </a:defRPr>
            </a:lvl4pPr>
            <a:lvl5pPr lvl="4" rtl="0">
              <a:spcBef>
                <a:spcPts val="0"/>
              </a:spcBef>
              <a:spcAft>
                <a:spcPts val="0"/>
              </a:spcAft>
              <a:buClr>
                <a:srgbClr val="FFFFFF"/>
              </a:buClr>
              <a:buSzPts val="3600"/>
              <a:buNone/>
              <a:defRPr sz="3600">
                <a:solidFill>
                  <a:srgbClr val="FFFFFF"/>
                </a:solidFill>
                <a:latin typeface="Verdana"/>
                <a:ea typeface="Verdana"/>
                <a:cs typeface="Verdana"/>
                <a:sym typeface="Verdana"/>
              </a:defRPr>
            </a:lvl5pPr>
            <a:lvl6pPr lvl="5" rtl="0">
              <a:spcBef>
                <a:spcPts val="0"/>
              </a:spcBef>
              <a:spcAft>
                <a:spcPts val="0"/>
              </a:spcAft>
              <a:buClr>
                <a:srgbClr val="FFFFFF"/>
              </a:buClr>
              <a:buSzPts val="3600"/>
              <a:buNone/>
              <a:defRPr sz="3600">
                <a:solidFill>
                  <a:srgbClr val="FFFFFF"/>
                </a:solidFill>
                <a:latin typeface="Verdana"/>
                <a:ea typeface="Verdana"/>
                <a:cs typeface="Verdana"/>
                <a:sym typeface="Verdana"/>
              </a:defRPr>
            </a:lvl6pPr>
            <a:lvl7pPr lvl="6" rtl="0">
              <a:spcBef>
                <a:spcPts val="0"/>
              </a:spcBef>
              <a:spcAft>
                <a:spcPts val="0"/>
              </a:spcAft>
              <a:buClr>
                <a:srgbClr val="FFFFFF"/>
              </a:buClr>
              <a:buSzPts val="3600"/>
              <a:buNone/>
              <a:defRPr sz="3600">
                <a:solidFill>
                  <a:srgbClr val="FFFFFF"/>
                </a:solidFill>
                <a:latin typeface="Verdana"/>
                <a:ea typeface="Verdana"/>
                <a:cs typeface="Verdana"/>
                <a:sym typeface="Verdana"/>
              </a:defRPr>
            </a:lvl7pPr>
            <a:lvl8pPr lvl="7" rtl="0">
              <a:spcBef>
                <a:spcPts val="0"/>
              </a:spcBef>
              <a:spcAft>
                <a:spcPts val="0"/>
              </a:spcAft>
              <a:buClr>
                <a:srgbClr val="FFFFFF"/>
              </a:buClr>
              <a:buSzPts val="3600"/>
              <a:buNone/>
              <a:defRPr sz="3600">
                <a:solidFill>
                  <a:srgbClr val="FFFFFF"/>
                </a:solidFill>
                <a:latin typeface="Verdana"/>
                <a:ea typeface="Verdana"/>
                <a:cs typeface="Verdana"/>
                <a:sym typeface="Verdana"/>
              </a:defRPr>
            </a:lvl8pPr>
            <a:lvl9pPr lvl="8" rtl="0">
              <a:spcBef>
                <a:spcPts val="0"/>
              </a:spcBef>
              <a:spcAft>
                <a:spcPts val="0"/>
              </a:spcAft>
              <a:buClr>
                <a:srgbClr val="FFFFFF"/>
              </a:buClr>
              <a:buSzPts val="3600"/>
              <a:buNone/>
              <a:defRPr sz="3600">
                <a:solidFill>
                  <a:srgbClr val="FFFFFF"/>
                </a:solidFill>
                <a:latin typeface="Verdana"/>
                <a:ea typeface="Verdana"/>
                <a:cs typeface="Verdana"/>
                <a:sym typeface="Verdana"/>
              </a:defRPr>
            </a:lvl9pPr>
          </a:lstStyle>
          <a:p>
            <a:endParaRPr/>
          </a:p>
        </p:txBody>
      </p:sp>
      <p:sp>
        <p:nvSpPr>
          <p:cNvPr id="89" name="Google Shape;89;p25"/>
          <p:cNvSpPr txBox="1">
            <a:spLocks noGrp="1"/>
          </p:cNvSpPr>
          <p:nvPr>
            <p:ph type="body" idx="1"/>
          </p:nvPr>
        </p:nvSpPr>
        <p:spPr>
          <a:xfrm>
            <a:off x="538350" y="1724625"/>
            <a:ext cx="7957200" cy="28188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1pPr>
            <a:lvl2pPr marL="914400" lvl="1" indent="-3175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2pPr>
            <a:lvl3pPr marL="1371600" lvl="2" indent="-3175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3pPr>
            <a:lvl4pPr marL="1828800" lvl="3" indent="-3175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4pPr>
            <a:lvl5pPr marL="2286000" lvl="4" indent="-3175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5pPr>
            <a:lvl6pPr marL="2743200" lvl="5" indent="-3175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6pPr>
            <a:lvl7pPr marL="3200400" lvl="6" indent="-3175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7pPr>
            <a:lvl8pPr marL="3657600" lvl="7" indent="-3175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8pPr>
            <a:lvl9pPr marL="4114800" lvl="8" indent="-317500" rtl="0">
              <a:spcBef>
                <a:spcPts val="0"/>
              </a:spcBef>
              <a:spcAft>
                <a:spcPts val="0"/>
              </a:spcAft>
              <a:buClr>
                <a:srgbClr val="FFFFFF"/>
              </a:buClr>
              <a:buSzPts val="1400"/>
              <a:buFont typeface="Open Sans"/>
              <a:buChar char="■"/>
              <a:defRPr>
                <a:solidFill>
                  <a:srgbClr val="FFFFFF"/>
                </a:solidFill>
                <a:latin typeface="Open Sans"/>
                <a:ea typeface="Open Sans"/>
                <a:cs typeface="Open Sans"/>
                <a:sym typeface="Open Sans"/>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Slide" type="vertTitleAndTx">
  <p:cSld name="VERTICAL_TITLE_AND_VERTICAL_TEXT">
    <p:spTree>
      <p:nvGrpSpPr>
        <p:cNvPr id="1" name="Shape 90"/>
        <p:cNvGrpSpPr/>
        <p:nvPr/>
      </p:nvGrpSpPr>
      <p:grpSpPr>
        <a:xfrm>
          <a:off x="0" y="0"/>
          <a:ext cx="0" cy="0"/>
          <a:chOff x="0" y="0"/>
          <a:chExt cx="0" cy="0"/>
        </a:xfrm>
      </p:grpSpPr>
      <p:sp>
        <p:nvSpPr>
          <p:cNvPr id="91" name="Google Shape;91;p26"/>
          <p:cNvSpPr txBox="1">
            <a:spLocks noGrp="1"/>
          </p:cNvSpPr>
          <p:nvPr>
            <p:ph type="title"/>
          </p:nvPr>
        </p:nvSpPr>
        <p:spPr>
          <a:xfrm>
            <a:off x="481625" y="419700"/>
            <a:ext cx="7293900" cy="9933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SzPts val="2400"/>
              <a:buFont typeface="Red Hat Text"/>
              <a:buNone/>
              <a:defRPr sz="2400" b="1">
                <a:latin typeface="Red Hat Text"/>
                <a:ea typeface="Red Hat Text"/>
                <a:cs typeface="Red Hat Text"/>
                <a:sym typeface="Red Hat Text"/>
              </a:defRPr>
            </a:lvl1pPr>
            <a:lvl2pPr lvl="1" rtl="0">
              <a:spcBef>
                <a:spcPts val="0"/>
              </a:spcBef>
              <a:spcAft>
                <a:spcPts val="0"/>
              </a:spcAft>
              <a:buSzPts val="3600"/>
              <a:buNone/>
              <a:defRPr sz="3600">
                <a:latin typeface="Verdana"/>
                <a:ea typeface="Verdana"/>
                <a:cs typeface="Verdana"/>
                <a:sym typeface="Verdana"/>
              </a:defRPr>
            </a:lvl2pPr>
            <a:lvl3pPr lvl="2" rtl="0">
              <a:spcBef>
                <a:spcPts val="0"/>
              </a:spcBef>
              <a:spcAft>
                <a:spcPts val="0"/>
              </a:spcAft>
              <a:buSzPts val="3600"/>
              <a:buNone/>
              <a:defRPr sz="3600">
                <a:latin typeface="Verdana"/>
                <a:ea typeface="Verdana"/>
                <a:cs typeface="Verdana"/>
                <a:sym typeface="Verdana"/>
              </a:defRPr>
            </a:lvl3pPr>
            <a:lvl4pPr lvl="3" rtl="0">
              <a:spcBef>
                <a:spcPts val="0"/>
              </a:spcBef>
              <a:spcAft>
                <a:spcPts val="0"/>
              </a:spcAft>
              <a:buSzPts val="3600"/>
              <a:buNone/>
              <a:defRPr sz="3600">
                <a:latin typeface="Verdana"/>
                <a:ea typeface="Verdana"/>
                <a:cs typeface="Verdana"/>
                <a:sym typeface="Verdana"/>
              </a:defRPr>
            </a:lvl4pPr>
            <a:lvl5pPr lvl="4" rtl="0">
              <a:spcBef>
                <a:spcPts val="0"/>
              </a:spcBef>
              <a:spcAft>
                <a:spcPts val="0"/>
              </a:spcAft>
              <a:buSzPts val="3600"/>
              <a:buNone/>
              <a:defRPr sz="3600">
                <a:latin typeface="Verdana"/>
                <a:ea typeface="Verdana"/>
                <a:cs typeface="Verdana"/>
                <a:sym typeface="Verdana"/>
              </a:defRPr>
            </a:lvl5pPr>
            <a:lvl6pPr lvl="5" rtl="0">
              <a:spcBef>
                <a:spcPts val="0"/>
              </a:spcBef>
              <a:spcAft>
                <a:spcPts val="0"/>
              </a:spcAft>
              <a:buSzPts val="3600"/>
              <a:buNone/>
              <a:defRPr sz="3600">
                <a:latin typeface="Verdana"/>
                <a:ea typeface="Verdana"/>
                <a:cs typeface="Verdana"/>
                <a:sym typeface="Verdana"/>
              </a:defRPr>
            </a:lvl6pPr>
            <a:lvl7pPr lvl="6" rtl="0">
              <a:spcBef>
                <a:spcPts val="0"/>
              </a:spcBef>
              <a:spcAft>
                <a:spcPts val="0"/>
              </a:spcAft>
              <a:buSzPts val="3600"/>
              <a:buNone/>
              <a:defRPr sz="3600">
                <a:latin typeface="Verdana"/>
                <a:ea typeface="Verdana"/>
                <a:cs typeface="Verdana"/>
                <a:sym typeface="Verdana"/>
              </a:defRPr>
            </a:lvl7pPr>
            <a:lvl8pPr lvl="7" rtl="0">
              <a:spcBef>
                <a:spcPts val="0"/>
              </a:spcBef>
              <a:spcAft>
                <a:spcPts val="0"/>
              </a:spcAft>
              <a:buSzPts val="3600"/>
              <a:buNone/>
              <a:defRPr sz="3600">
                <a:latin typeface="Verdana"/>
                <a:ea typeface="Verdana"/>
                <a:cs typeface="Verdana"/>
                <a:sym typeface="Verdana"/>
              </a:defRPr>
            </a:lvl8pPr>
            <a:lvl9pPr lvl="8" rtl="0">
              <a:spcBef>
                <a:spcPts val="0"/>
              </a:spcBef>
              <a:spcAft>
                <a:spcPts val="0"/>
              </a:spcAft>
              <a:buSzPts val="3600"/>
              <a:buNone/>
              <a:defRPr sz="3600">
                <a:latin typeface="Verdana"/>
                <a:ea typeface="Verdana"/>
                <a:cs typeface="Verdana"/>
                <a:sym typeface="Verdana"/>
              </a:defRPr>
            </a:lvl9pPr>
          </a:lstStyle>
          <a:p>
            <a:endParaRPr/>
          </a:p>
        </p:txBody>
      </p:sp>
      <p:sp>
        <p:nvSpPr>
          <p:cNvPr id="92" name="Google Shape;92;p26"/>
          <p:cNvSpPr txBox="1">
            <a:spLocks noGrp="1"/>
          </p:cNvSpPr>
          <p:nvPr>
            <p:ph type="body" idx="1"/>
          </p:nvPr>
        </p:nvSpPr>
        <p:spPr>
          <a:xfrm>
            <a:off x="648300" y="1166025"/>
            <a:ext cx="7847400" cy="2941800"/>
          </a:xfrm>
          <a:prstGeom prst="rect">
            <a:avLst/>
          </a:prstGeom>
          <a:noFill/>
          <a:ln>
            <a:noFill/>
          </a:ln>
        </p:spPr>
        <p:txBody>
          <a:bodyPr spcFirstLastPara="1" wrap="square" lIns="91425" tIns="91425" rIns="91425" bIns="91425" anchor="t" anchorCtr="0">
            <a:noAutofit/>
          </a:bodyPr>
          <a:lstStyle>
            <a:lvl1pPr marL="457200" lvl="0" indent="-317500" rtl="0">
              <a:spcBef>
                <a:spcPts val="0"/>
              </a:spcBef>
              <a:spcAft>
                <a:spcPts val="0"/>
              </a:spcAft>
              <a:buSzPts val="1400"/>
              <a:buFont typeface="Open Sans"/>
              <a:buChar char="●"/>
              <a:defRPr>
                <a:latin typeface="Open Sans"/>
                <a:ea typeface="Open Sans"/>
                <a:cs typeface="Open Sans"/>
                <a:sym typeface="Open Sans"/>
              </a:defRPr>
            </a:lvl1pPr>
            <a:lvl2pPr marL="914400" lvl="1" indent="-317500" rtl="0">
              <a:spcBef>
                <a:spcPts val="0"/>
              </a:spcBef>
              <a:spcAft>
                <a:spcPts val="0"/>
              </a:spcAft>
              <a:buSzPts val="1400"/>
              <a:buFont typeface="Open Sans"/>
              <a:buChar char="○"/>
              <a:defRPr>
                <a:latin typeface="Open Sans"/>
                <a:ea typeface="Open Sans"/>
                <a:cs typeface="Open Sans"/>
                <a:sym typeface="Open Sans"/>
              </a:defRPr>
            </a:lvl2pPr>
            <a:lvl3pPr marL="1371600" lvl="2" indent="-317500" rtl="0">
              <a:spcBef>
                <a:spcPts val="0"/>
              </a:spcBef>
              <a:spcAft>
                <a:spcPts val="0"/>
              </a:spcAft>
              <a:buSzPts val="1400"/>
              <a:buFont typeface="Open Sans"/>
              <a:buChar char="■"/>
              <a:defRPr>
                <a:latin typeface="Open Sans"/>
                <a:ea typeface="Open Sans"/>
                <a:cs typeface="Open Sans"/>
                <a:sym typeface="Open Sans"/>
              </a:defRPr>
            </a:lvl3pPr>
            <a:lvl4pPr marL="1828800" lvl="3" indent="-317500" rtl="0">
              <a:spcBef>
                <a:spcPts val="0"/>
              </a:spcBef>
              <a:spcAft>
                <a:spcPts val="0"/>
              </a:spcAft>
              <a:buSzPts val="1400"/>
              <a:buFont typeface="Open Sans"/>
              <a:buChar char="●"/>
              <a:defRPr>
                <a:latin typeface="Open Sans"/>
                <a:ea typeface="Open Sans"/>
                <a:cs typeface="Open Sans"/>
                <a:sym typeface="Open Sans"/>
              </a:defRPr>
            </a:lvl4pPr>
            <a:lvl5pPr marL="2286000" lvl="4" indent="-317500" rtl="0">
              <a:spcBef>
                <a:spcPts val="0"/>
              </a:spcBef>
              <a:spcAft>
                <a:spcPts val="0"/>
              </a:spcAft>
              <a:buSzPts val="1400"/>
              <a:buFont typeface="Open Sans"/>
              <a:buChar char="○"/>
              <a:defRPr>
                <a:latin typeface="Open Sans"/>
                <a:ea typeface="Open Sans"/>
                <a:cs typeface="Open Sans"/>
                <a:sym typeface="Open Sans"/>
              </a:defRPr>
            </a:lvl5pPr>
            <a:lvl6pPr marL="2743200" lvl="5" indent="-317500" rtl="0">
              <a:spcBef>
                <a:spcPts val="0"/>
              </a:spcBef>
              <a:spcAft>
                <a:spcPts val="0"/>
              </a:spcAft>
              <a:buSzPts val="1400"/>
              <a:buFont typeface="Open Sans"/>
              <a:buChar char="■"/>
              <a:defRPr>
                <a:latin typeface="Open Sans"/>
                <a:ea typeface="Open Sans"/>
                <a:cs typeface="Open Sans"/>
                <a:sym typeface="Open Sans"/>
              </a:defRPr>
            </a:lvl6pPr>
            <a:lvl7pPr marL="3200400" lvl="6" indent="-317500" rtl="0">
              <a:spcBef>
                <a:spcPts val="0"/>
              </a:spcBef>
              <a:spcAft>
                <a:spcPts val="0"/>
              </a:spcAft>
              <a:buSzPts val="1400"/>
              <a:buFont typeface="Open Sans"/>
              <a:buChar char="●"/>
              <a:defRPr>
                <a:latin typeface="Open Sans"/>
                <a:ea typeface="Open Sans"/>
                <a:cs typeface="Open Sans"/>
                <a:sym typeface="Open Sans"/>
              </a:defRPr>
            </a:lvl7pPr>
            <a:lvl8pPr marL="3657600" lvl="7" indent="-317500" rtl="0">
              <a:spcBef>
                <a:spcPts val="0"/>
              </a:spcBef>
              <a:spcAft>
                <a:spcPts val="0"/>
              </a:spcAft>
              <a:buSzPts val="1400"/>
              <a:buFont typeface="Open Sans"/>
              <a:buChar char="○"/>
              <a:defRPr>
                <a:latin typeface="Open Sans"/>
                <a:ea typeface="Open Sans"/>
                <a:cs typeface="Open Sans"/>
                <a:sym typeface="Open Sans"/>
              </a:defRPr>
            </a:lvl8pPr>
            <a:lvl9pPr marL="4114800" lvl="8" indent="-317500" rtl="0">
              <a:spcBef>
                <a:spcPts val="0"/>
              </a:spcBef>
              <a:spcAft>
                <a:spcPts val="0"/>
              </a:spcAft>
              <a:buSzPts val="1400"/>
              <a:buFont typeface="Open Sans"/>
              <a:buChar char="■"/>
              <a:defRPr>
                <a:latin typeface="Open Sans"/>
                <a:ea typeface="Open Sans"/>
                <a:cs typeface="Open Sans"/>
                <a:sym typeface="Open Sans"/>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 id="2147483662" r:id="rId2"/>
    <p:sldLayoutId id="2147483665" r:id="rId3"/>
    <p:sldLayoutId id="2147483668" r:id="rId4"/>
    <p:sldLayoutId id="2147483669" r:id="rId5"/>
    <p:sldLayoutId id="2147483670" r:id="rId6"/>
    <p:sldLayoutId id="2147483671"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DC8E7-FB51-6B47-AC07-A53EC087D356}"/>
              </a:ext>
            </a:extLst>
          </p:cNvPr>
          <p:cNvSpPr>
            <a:spLocks noGrp="1"/>
          </p:cNvSpPr>
          <p:nvPr>
            <p:ph type="title"/>
          </p:nvPr>
        </p:nvSpPr>
        <p:spPr>
          <a:xfrm>
            <a:off x="925050" y="1343550"/>
            <a:ext cx="7293900" cy="1228200"/>
          </a:xfrm>
        </p:spPr>
        <p:txBody>
          <a:bodyPr/>
          <a:lstStyle/>
          <a:p>
            <a:r>
              <a:rPr lang="en-US" dirty="0"/>
              <a:t>1305 7</a:t>
            </a:r>
            <a:r>
              <a:rPr lang="en-US" baseline="30000" dirty="0"/>
              <a:t>th</a:t>
            </a:r>
            <a:r>
              <a:rPr lang="en-US" dirty="0"/>
              <a:t> Street West – Bennett’s Chop &amp; </a:t>
            </a:r>
            <a:r>
              <a:rPr lang="en-US" dirty="0" err="1"/>
              <a:t>Railhouse</a:t>
            </a:r>
            <a:br>
              <a:rPr lang="en-US" dirty="0"/>
            </a:br>
            <a:endParaRPr lang="en-US" dirty="0"/>
          </a:p>
        </p:txBody>
      </p:sp>
      <p:sp>
        <p:nvSpPr>
          <p:cNvPr id="3" name="Subtitle 2">
            <a:extLst>
              <a:ext uri="{FF2B5EF4-FFF2-40B4-BE49-F238E27FC236}">
                <a16:creationId xmlns:a16="http://schemas.microsoft.com/office/drawing/2014/main" id="{CA04D6E5-FE6F-F04E-8896-81A3182A2739}"/>
              </a:ext>
            </a:extLst>
          </p:cNvPr>
          <p:cNvSpPr>
            <a:spLocks noGrp="1"/>
          </p:cNvSpPr>
          <p:nvPr>
            <p:ph type="subTitle" idx="1"/>
          </p:nvPr>
        </p:nvSpPr>
        <p:spPr>
          <a:xfrm>
            <a:off x="865910" y="2754702"/>
            <a:ext cx="7412180" cy="838603"/>
          </a:xfrm>
        </p:spPr>
        <p:txBody>
          <a:bodyPr/>
          <a:lstStyle/>
          <a:p>
            <a:r>
              <a:rPr lang="en-US" dirty="0"/>
              <a:t>ABZA 26-2, DSIAPP-000317-2026</a:t>
            </a:r>
          </a:p>
          <a:p>
            <a:endParaRPr lang="en-US" dirty="0"/>
          </a:p>
          <a:p>
            <a:r>
              <a:rPr lang="en-US" dirty="0"/>
              <a:t>Pang Yang – Department of Safety &amp; Inspections, Zoning Section</a:t>
            </a:r>
          </a:p>
          <a:p>
            <a:endParaRPr lang="en-US" dirty="0"/>
          </a:p>
        </p:txBody>
      </p:sp>
    </p:spTree>
    <p:extLst>
      <p:ext uri="{BB962C8B-B14F-4D97-AF65-F5344CB8AC3E}">
        <p14:creationId xmlns:p14="http://schemas.microsoft.com/office/powerpoint/2010/main" val="3773433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B48E82-C03F-4861-B2FB-65AA0103FFAF}"/>
              </a:ext>
            </a:extLst>
          </p:cNvPr>
          <p:cNvSpPr>
            <a:spLocks noGrp="1"/>
          </p:cNvSpPr>
          <p:nvPr>
            <p:ph type="subTitle" idx="1"/>
          </p:nvPr>
        </p:nvSpPr>
        <p:spPr/>
        <p:txBody>
          <a:bodyPr>
            <a:normAutofit fontScale="92500" lnSpcReduction="20000"/>
          </a:bodyPr>
          <a:lstStyle/>
          <a:p>
            <a:r>
              <a:rPr lang="en-US" sz="2325" dirty="0"/>
              <a:t>1305 7</a:t>
            </a:r>
            <a:r>
              <a:rPr lang="en-US" sz="2325" baseline="30000" dirty="0"/>
              <a:t>th</a:t>
            </a:r>
            <a:r>
              <a:rPr lang="en-US" sz="2325" dirty="0"/>
              <a:t> Street West</a:t>
            </a:r>
          </a:p>
        </p:txBody>
      </p:sp>
      <p:sp>
        <p:nvSpPr>
          <p:cNvPr id="4" name="Text Placeholder 3">
            <a:extLst>
              <a:ext uri="{FF2B5EF4-FFF2-40B4-BE49-F238E27FC236}">
                <a16:creationId xmlns:a16="http://schemas.microsoft.com/office/drawing/2014/main" id="{E1252C30-25CB-8DEE-1E91-76C89C7ABF20}"/>
              </a:ext>
            </a:extLst>
          </p:cNvPr>
          <p:cNvSpPr>
            <a:spLocks noGrp="1"/>
          </p:cNvSpPr>
          <p:nvPr>
            <p:ph type="body" idx="2"/>
          </p:nvPr>
        </p:nvSpPr>
        <p:spPr>
          <a:xfrm>
            <a:off x="363126" y="1195251"/>
            <a:ext cx="4091109" cy="3305348"/>
          </a:xfrm>
        </p:spPr>
        <p:txBody>
          <a:bodyPr/>
          <a:lstStyle/>
          <a:p>
            <a:pPr marL="139700" indent="0">
              <a:buNone/>
            </a:pPr>
            <a:r>
              <a:rPr lang="en-US" sz="1400" b="1" dirty="0"/>
              <a:t>Bennett’s Chop &amp; </a:t>
            </a:r>
            <a:r>
              <a:rPr lang="en-US" sz="1400" b="1" dirty="0" err="1"/>
              <a:t>Railhouse</a:t>
            </a:r>
            <a:endParaRPr lang="en-US" sz="1400" b="1" dirty="0"/>
          </a:p>
          <a:p>
            <a:pPr marL="139700" indent="0">
              <a:buNone/>
            </a:pPr>
            <a:endParaRPr lang="en-US" sz="1400" dirty="0"/>
          </a:p>
          <a:p>
            <a:pPr marL="139700" indent="0">
              <a:buNone/>
            </a:pPr>
            <a:r>
              <a:rPr lang="en-US" sz="1400" dirty="0"/>
              <a:t>0.1363-acre parcel</a:t>
            </a:r>
          </a:p>
          <a:p>
            <a:pPr marL="139700" indent="0">
              <a:buNone/>
            </a:pPr>
            <a:endParaRPr lang="en-US" u="sng" dirty="0"/>
          </a:p>
          <a:p>
            <a:pPr marL="139700" indent="0">
              <a:buNone/>
            </a:pPr>
            <a:r>
              <a:rPr lang="en-US" u="sng" dirty="0"/>
              <a:t>Surrounding Zoning/Land Uses</a:t>
            </a:r>
          </a:p>
          <a:p>
            <a:r>
              <a:rPr lang="en-US" sz="1400" dirty="0"/>
              <a:t>Medium-Density Multiple-Family Residential (RM2)</a:t>
            </a:r>
          </a:p>
          <a:p>
            <a:r>
              <a:rPr lang="en-US" sz="1400" dirty="0"/>
              <a:t>Residential (H2)</a:t>
            </a:r>
          </a:p>
          <a:p>
            <a:r>
              <a:rPr lang="en-US" sz="1400" dirty="0"/>
              <a:t>Traditional Neighborhood (T2)</a:t>
            </a:r>
          </a:p>
        </p:txBody>
      </p:sp>
      <p:sp>
        <p:nvSpPr>
          <p:cNvPr id="7" name="TextBox 6">
            <a:extLst>
              <a:ext uri="{FF2B5EF4-FFF2-40B4-BE49-F238E27FC236}">
                <a16:creationId xmlns:a16="http://schemas.microsoft.com/office/drawing/2014/main" id="{735199B3-3B76-4366-B128-5DCFFA11EDC3}"/>
              </a:ext>
            </a:extLst>
          </p:cNvPr>
          <p:cNvSpPr txBox="1"/>
          <p:nvPr/>
        </p:nvSpPr>
        <p:spPr>
          <a:xfrm>
            <a:off x="4572000" y="4632924"/>
            <a:ext cx="3410526" cy="253916"/>
          </a:xfrm>
          <a:prstGeom prst="rect">
            <a:avLst/>
          </a:prstGeom>
          <a:noFill/>
        </p:spPr>
        <p:txBody>
          <a:bodyPr wrap="square" rtlCol="0">
            <a:spAutoFit/>
          </a:bodyPr>
          <a:lstStyle/>
          <a:p>
            <a:pPr algn="ctr"/>
            <a:r>
              <a:rPr lang="en-US" sz="1050" dirty="0"/>
              <a:t>B2 – Community Business</a:t>
            </a:r>
          </a:p>
        </p:txBody>
      </p:sp>
      <p:grpSp>
        <p:nvGrpSpPr>
          <p:cNvPr id="12" name="Group 11">
            <a:extLst>
              <a:ext uri="{FF2B5EF4-FFF2-40B4-BE49-F238E27FC236}">
                <a16:creationId xmlns:a16="http://schemas.microsoft.com/office/drawing/2014/main" id="{F528DD23-989B-4C30-AA21-912BDD99E6DF}"/>
              </a:ext>
            </a:extLst>
          </p:cNvPr>
          <p:cNvGrpSpPr/>
          <p:nvPr/>
        </p:nvGrpSpPr>
        <p:grpSpPr>
          <a:xfrm>
            <a:off x="4572000" y="870375"/>
            <a:ext cx="3410526" cy="3630224"/>
            <a:chOff x="4822365" y="854478"/>
            <a:chExt cx="3032179" cy="3305349"/>
          </a:xfrm>
        </p:grpSpPr>
        <p:pic>
          <p:nvPicPr>
            <p:cNvPr id="9" name="Picture 8">
              <a:extLst>
                <a:ext uri="{FF2B5EF4-FFF2-40B4-BE49-F238E27FC236}">
                  <a16:creationId xmlns:a16="http://schemas.microsoft.com/office/drawing/2014/main" id="{3FE886EE-D7E4-9D7E-4D5B-595FFE472039}"/>
                </a:ext>
              </a:extLst>
            </p:cNvPr>
            <p:cNvPicPr>
              <a:picLocks noChangeAspect="1"/>
            </p:cNvPicPr>
            <p:nvPr/>
          </p:nvPicPr>
          <p:blipFill>
            <a:blip r:embed="rId2"/>
            <a:srcRect l="15643" t="2875" r="7776" b="6974"/>
            <a:stretch>
              <a:fillRect/>
            </a:stretch>
          </p:blipFill>
          <p:spPr>
            <a:xfrm>
              <a:off x="4822365" y="854478"/>
              <a:ext cx="3032179" cy="3305349"/>
            </a:xfrm>
            <a:prstGeom prst="rect">
              <a:avLst/>
            </a:prstGeom>
          </p:spPr>
        </p:pic>
        <p:sp>
          <p:nvSpPr>
            <p:cNvPr id="10" name="TextBox 9">
              <a:extLst>
                <a:ext uri="{FF2B5EF4-FFF2-40B4-BE49-F238E27FC236}">
                  <a16:creationId xmlns:a16="http://schemas.microsoft.com/office/drawing/2014/main" id="{0758F153-4A55-0811-9332-AD212519CCC5}"/>
                </a:ext>
              </a:extLst>
            </p:cNvPr>
            <p:cNvSpPr txBox="1"/>
            <p:nvPr/>
          </p:nvSpPr>
          <p:spPr>
            <a:xfrm>
              <a:off x="5544170" y="983673"/>
              <a:ext cx="443345" cy="276999"/>
            </a:xfrm>
            <a:prstGeom prst="rect">
              <a:avLst/>
            </a:prstGeom>
            <a:noFill/>
          </p:spPr>
          <p:txBody>
            <a:bodyPr wrap="square" rtlCol="0">
              <a:spAutoFit/>
            </a:bodyPr>
            <a:lstStyle/>
            <a:p>
              <a:r>
                <a:rPr lang="en-US" sz="1200" dirty="0"/>
                <a:t>H2</a:t>
              </a:r>
            </a:p>
          </p:txBody>
        </p:sp>
        <p:sp>
          <p:nvSpPr>
            <p:cNvPr id="11" name="TextBox 10">
              <a:extLst>
                <a:ext uri="{FF2B5EF4-FFF2-40B4-BE49-F238E27FC236}">
                  <a16:creationId xmlns:a16="http://schemas.microsoft.com/office/drawing/2014/main" id="{0804E678-AEEC-D6E4-503A-DFB9C0876CED}"/>
                </a:ext>
              </a:extLst>
            </p:cNvPr>
            <p:cNvSpPr txBox="1"/>
            <p:nvPr/>
          </p:nvSpPr>
          <p:spPr>
            <a:xfrm>
              <a:off x="6460958" y="2036619"/>
              <a:ext cx="471054" cy="307777"/>
            </a:xfrm>
            <a:prstGeom prst="rect">
              <a:avLst/>
            </a:prstGeom>
            <a:noFill/>
          </p:spPr>
          <p:txBody>
            <a:bodyPr wrap="square" rtlCol="0">
              <a:spAutoFit/>
            </a:bodyPr>
            <a:lstStyle/>
            <a:p>
              <a:r>
                <a:rPr lang="en-US" dirty="0"/>
                <a:t>B2</a:t>
              </a:r>
            </a:p>
          </p:txBody>
        </p:sp>
      </p:grpSp>
    </p:spTree>
    <p:extLst>
      <p:ext uri="{BB962C8B-B14F-4D97-AF65-F5344CB8AC3E}">
        <p14:creationId xmlns:p14="http://schemas.microsoft.com/office/powerpoint/2010/main" val="3872440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65512B-9DB2-D1AD-B52A-7EDB47015E95}"/>
              </a:ext>
            </a:extLst>
          </p:cNvPr>
          <p:cNvSpPr>
            <a:spLocks noGrp="1"/>
          </p:cNvSpPr>
          <p:nvPr>
            <p:ph type="title"/>
          </p:nvPr>
        </p:nvSpPr>
        <p:spPr>
          <a:xfrm>
            <a:off x="676896" y="844313"/>
            <a:ext cx="7060868" cy="415371"/>
          </a:xfrm>
        </p:spPr>
        <p:txBody>
          <a:bodyPr/>
          <a:lstStyle/>
          <a:p>
            <a:r>
              <a:rPr lang="en-US" dirty="0"/>
              <a:t>Section 64.405. - Signs with dynamic display</a:t>
            </a:r>
            <a:br>
              <a:rPr lang="en-US" dirty="0"/>
            </a:br>
            <a:endParaRPr lang="en-US" dirty="0"/>
          </a:p>
        </p:txBody>
      </p:sp>
      <p:sp>
        <p:nvSpPr>
          <p:cNvPr id="4" name="Text Placeholder 3">
            <a:extLst>
              <a:ext uri="{FF2B5EF4-FFF2-40B4-BE49-F238E27FC236}">
                <a16:creationId xmlns:a16="http://schemas.microsoft.com/office/drawing/2014/main" id="{3495254F-67EE-5A51-4B0B-2DD85EC34710}"/>
              </a:ext>
            </a:extLst>
          </p:cNvPr>
          <p:cNvSpPr>
            <a:spLocks noGrp="1"/>
          </p:cNvSpPr>
          <p:nvPr>
            <p:ph type="body" idx="2"/>
          </p:nvPr>
        </p:nvSpPr>
        <p:spPr>
          <a:xfrm>
            <a:off x="531420" y="1315103"/>
            <a:ext cx="7935684" cy="2003062"/>
          </a:xfrm>
        </p:spPr>
        <p:txBody>
          <a:bodyPr/>
          <a:lstStyle/>
          <a:p>
            <a:pPr marL="482600" indent="-342900">
              <a:buFont typeface="+mj-lt"/>
              <a:buAutoNum type="alphaLcParenR"/>
            </a:pPr>
            <a:r>
              <a:rPr lang="en-US" dirty="0"/>
              <a:t>Location and orientation. Business signs with dynamic display shall be </a:t>
            </a:r>
            <a:r>
              <a:rPr lang="en-US" b="1" dirty="0"/>
              <a:t>at least seventy-five (75) feet, as measured along the road, from a residential district, and shall be at least fifty (50) feet from a residential district, measured radially</a:t>
            </a:r>
            <a:r>
              <a:rPr lang="en-US" dirty="0"/>
              <a:t>. Signs with dynamic display intended to be read from a freeway shall be at least six hundred sixty (660) feet as measured along the freeway from any other sign with dynamic display designed to be read by drivers heading in the same direction. Signs with dynamic display shall not interfere with traffic and road safety due to placement and orientation as determined by the city traffic engineer.</a:t>
            </a:r>
          </a:p>
          <a:p>
            <a:pPr marL="139700" indent="0">
              <a:buNone/>
            </a:pPr>
            <a:endParaRPr lang="en-US" dirty="0"/>
          </a:p>
          <a:p>
            <a:pPr marL="139700" indent="0">
              <a:buNone/>
            </a:pPr>
            <a:endParaRPr lang="en-US" dirty="0"/>
          </a:p>
        </p:txBody>
      </p:sp>
    </p:spTree>
    <p:extLst>
      <p:ext uri="{BB962C8B-B14F-4D97-AF65-F5344CB8AC3E}">
        <p14:creationId xmlns:p14="http://schemas.microsoft.com/office/powerpoint/2010/main" val="2349494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7E0BEBE-91D2-ECFD-DA14-F94E9DF08AC0}"/>
              </a:ext>
            </a:extLst>
          </p:cNvPr>
          <p:cNvSpPr>
            <a:spLocks noGrp="1"/>
          </p:cNvSpPr>
          <p:nvPr>
            <p:ph type="subTitle" idx="1"/>
          </p:nvPr>
        </p:nvSpPr>
        <p:spPr/>
        <p:txBody>
          <a:bodyPr/>
          <a:lstStyle/>
          <a:p>
            <a:endParaRPr lang="en-US"/>
          </a:p>
        </p:txBody>
      </p:sp>
      <p:sp>
        <p:nvSpPr>
          <p:cNvPr id="3" name="Title 2">
            <a:extLst>
              <a:ext uri="{FF2B5EF4-FFF2-40B4-BE49-F238E27FC236}">
                <a16:creationId xmlns:a16="http://schemas.microsoft.com/office/drawing/2014/main" id="{405F5066-D9BB-C99B-4B36-5A2693836E35}"/>
              </a:ext>
            </a:extLst>
          </p:cNvPr>
          <p:cNvSpPr>
            <a:spLocks noGrp="1"/>
          </p:cNvSpPr>
          <p:nvPr>
            <p:ph type="title"/>
          </p:nvPr>
        </p:nvSpPr>
        <p:spPr/>
        <p:txBody>
          <a:bodyPr/>
          <a:lstStyle/>
          <a:p>
            <a:r>
              <a:rPr lang="en-US" dirty="0"/>
              <a:t>Existing freestanding sign – 1305 7</a:t>
            </a:r>
            <a:r>
              <a:rPr lang="en-US" baseline="30000" dirty="0"/>
              <a:t>th</a:t>
            </a:r>
            <a:r>
              <a:rPr lang="en-US" dirty="0"/>
              <a:t> Street West </a:t>
            </a:r>
          </a:p>
        </p:txBody>
      </p:sp>
      <p:pic>
        <p:nvPicPr>
          <p:cNvPr id="7" name="Picture 6">
            <a:extLst>
              <a:ext uri="{FF2B5EF4-FFF2-40B4-BE49-F238E27FC236}">
                <a16:creationId xmlns:a16="http://schemas.microsoft.com/office/drawing/2014/main" id="{79D41FEF-7CA0-CFE9-2C34-CB03BEAACACC}"/>
              </a:ext>
            </a:extLst>
          </p:cNvPr>
          <p:cNvPicPr>
            <a:picLocks noChangeAspect="1"/>
          </p:cNvPicPr>
          <p:nvPr/>
        </p:nvPicPr>
        <p:blipFill>
          <a:blip r:embed="rId2"/>
          <a:stretch>
            <a:fillRect/>
          </a:stretch>
        </p:blipFill>
        <p:spPr>
          <a:xfrm>
            <a:off x="1460355" y="1736250"/>
            <a:ext cx="2685937" cy="2769698"/>
          </a:xfrm>
          <a:prstGeom prst="rect">
            <a:avLst/>
          </a:prstGeom>
        </p:spPr>
      </p:pic>
      <p:pic>
        <p:nvPicPr>
          <p:cNvPr id="9" name="Picture 8">
            <a:extLst>
              <a:ext uri="{FF2B5EF4-FFF2-40B4-BE49-F238E27FC236}">
                <a16:creationId xmlns:a16="http://schemas.microsoft.com/office/drawing/2014/main" id="{B423B105-72C1-AD39-3BE4-222109BD504A}"/>
              </a:ext>
            </a:extLst>
          </p:cNvPr>
          <p:cNvPicPr>
            <a:picLocks noChangeAspect="1"/>
          </p:cNvPicPr>
          <p:nvPr/>
        </p:nvPicPr>
        <p:blipFill>
          <a:blip r:embed="rId3"/>
          <a:stretch>
            <a:fillRect/>
          </a:stretch>
        </p:blipFill>
        <p:spPr>
          <a:xfrm>
            <a:off x="5481825" y="1736250"/>
            <a:ext cx="2422751" cy="2769698"/>
          </a:xfrm>
          <a:prstGeom prst="rect">
            <a:avLst/>
          </a:prstGeom>
        </p:spPr>
      </p:pic>
    </p:spTree>
    <p:extLst>
      <p:ext uri="{BB962C8B-B14F-4D97-AF65-F5344CB8AC3E}">
        <p14:creationId xmlns:p14="http://schemas.microsoft.com/office/powerpoint/2010/main" val="679639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A69A8EA-8CDB-2BC2-38B0-99E71D55415F}"/>
              </a:ext>
            </a:extLst>
          </p:cNvPr>
          <p:cNvSpPr>
            <a:spLocks noGrp="1"/>
          </p:cNvSpPr>
          <p:nvPr>
            <p:ph type="subTitle" idx="1"/>
          </p:nvPr>
        </p:nvSpPr>
        <p:spPr/>
        <p:txBody>
          <a:bodyPr/>
          <a:lstStyle/>
          <a:p>
            <a:endParaRPr lang="en-US"/>
          </a:p>
        </p:txBody>
      </p:sp>
      <p:sp>
        <p:nvSpPr>
          <p:cNvPr id="3" name="Title 2">
            <a:extLst>
              <a:ext uri="{FF2B5EF4-FFF2-40B4-BE49-F238E27FC236}">
                <a16:creationId xmlns:a16="http://schemas.microsoft.com/office/drawing/2014/main" id="{C232DFE5-1D38-66E4-BD87-60A2AD2E072A}"/>
              </a:ext>
            </a:extLst>
          </p:cNvPr>
          <p:cNvSpPr>
            <a:spLocks noGrp="1"/>
          </p:cNvSpPr>
          <p:nvPr>
            <p:ph type="title"/>
          </p:nvPr>
        </p:nvSpPr>
        <p:spPr>
          <a:xfrm>
            <a:off x="482499" y="652150"/>
            <a:ext cx="7957200" cy="407723"/>
          </a:xfrm>
        </p:spPr>
        <p:txBody>
          <a:bodyPr/>
          <a:lstStyle/>
          <a:p>
            <a:r>
              <a:rPr lang="en-US" dirty="0"/>
              <a:t>Proposed sign:</a:t>
            </a:r>
          </a:p>
        </p:txBody>
      </p:sp>
      <p:pic>
        <p:nvPicPr>
          <p:cNvPr id="7" name="Picture 6">
            <a:extLst>
              <a:ext uri="{FF2B5EF4-FFF2-40B4-BE49-F238E27FC236}">
                <a16:creationId xmlns:a16="http://schemas.microsoft.com/office/drawing/2014/main" id="{ECEC2842-4F4E-BBB4-B919-43C4F84F3D2F}"/>
              </a:ext>
            </a:extLst>
          </p:cNvPr>
          <p:cNvPicPr>
            <a:picLocks noChangeAspect="1"/>
          </p:cNvPicPr>
          <p:nvPr/>
        </p:nvPicPr>
        <p:blipFill>
          <a:blip r:embed="rId2"/>
          <a:stretch>
            <a:fillRect/>
          </a:stretch>
        </p:blipFill>
        <p:spPr>
          <a:xfrm>
            <a:off x="1007362" y="1133901"/>
            <a:ext cx="7129276" cy="3820049"/>
          </a:xfrm>
          <a:prstGeom prst="rect">
            <a:avLst/>
          </a:prstGeom>
        </p:spPr>
      </p:pic>
    </p:spTree>
    <p:extLst>
      <p:ext uri="{BB962C8B-B14F-4D97-AF65-F5344CB8AC3E}">
        <p14:creationId xmlns:p14="http://schemas.microsoft.com/office/powerpoint/2010/main" val="1782886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FFD7018-A162-90D3-B170-B17DEA1F6D5F}"/>
              </a:ext>
            </a:extLst>
          </p:cNvPr>
          <p:cNvSpPr>
            <a:spLocks noGrp="1"/>
          </p:cNvSpPr>
          <p:nvPr>
            <p:ph type="subTitle" idx="1"/>
          </p:nvPr>
        </p:nvSpPr>
        <p:spPr>
          <a:xfrm>
            <a:off x="4229100" y="189550"/>
            <a:ext cx="4740525" cy="462600"/>
          </a:xfrm>
        </p:spPr>
        <p:txBody>
          <a:bodyPr/>
          <a:lstStyle/>
          <a:p>
            <a:r>
              <a:rPr lang="en-US" dirty="0"/>
              <a:t>Six Findings Necessary to Grant Variance</a:t>
            </a:r>
          </a:p>
        </p:txBody>
      </p:sp>
      <p:sp>
        <p:nvSpPr>
          <p:cNvPr id="4" name="Text Placeholder 3">
            <a:extLst>
              <a:ext uri="{FF2B5EF4-FFF2-40B4-BE49-F238E27FC236}">
                <a16:creationId xmlns:a16="http://schemas.microsoft.com/office/drawing/2014/main" id="{23E11048-BF2C-26E6-A209-D74B7476DBE6}"/>
              </a:ext>
            </a:extLst>
          </p:cNvPr>
          <p:cNvSpPr>
            <a:spLocks noGrp="1"/>
          </p:cNvSpPr>
          <p:nvPr>
            <p:ph type="body" idx="2"/>
          </p:nvPr>
        </p:nvSpPr>
        <p:spPr>
          <a:xfrm>
            <a:off x="215342" y="775231"/>
            <a:ext cx="8713316" cy="4178719"/>
          </a:xfrm>
        </p:spPr>
        <p:txBody>
          <a:bodyPr/>
          <a:lstStyle/>
          <a:p>
            <a:pPr marL="139700" indent="0">
              <a:buNone/>
            </a:pPr>
            <a:r>
              <a:rPr lang="en-US" sz="1600" b="1" dirty="0"/>
              <a:t>Staff recommended approval</a:t>
            </a:r>
            <a:r>
              <a:rPr lang="en-US" sz="1600" dirty="0"/>
              <a:t> of the variance, finding that all six required findings were met:</a:t>
            </a:r>
          </a:p>
          <a:p>
            <a:pPr marL="482600" indent="-342900">
              <a:buFont typeface="+mj-lt"/>
              <a:buAutoNum type="arabicPeriod"/>
            </a:pPr>
            <a:r>
              <a:rPr lang="en-US" sz="1600" dirty="0"/>
              <a:t>The variance is in harmony with the general purposes and intent of the zoning code.</a:t>
            </a:r>
          </a:p>
          <a:p>
            <a:pPr marL="482600" indent="-342900">
              <a:buFont typeface="+mj-lt"/>
              <a:buAutoNum type="arabicPeriod"/>
            </a:pPr>
            <a:r>
              <a:rPr lang="en-US" sz="1600" dirty="0"/>
              <a:t>The variance is consistent with the Comprehensive Plan.</a:t>
            </a:r>
          </a:p>
          <a:p>
            <a:pPr marL="482600" indent="-342900">
              <a:buFont typeface="+mj-lt"/>
              <a:buAutoNum type="arabicPeriod"/>
            </a:pPr>
            <a:r>
              <a:rPr lang="en-US" sz="1600" b="1" dirty="0"/>
              <a:t>The applicant demonstrated practical difficulties in complying with the provision, with the understanding that economic considerations alone do not constitute practical difficulties.</a:t>
            </a:r>
          </a:p>
          <a:p>
            <a:pPr marL="482600" indent="-342900">
              <a:buFont typeface="+mj-lt"/>
              <a:buAutoNum type="arabicPeriod"/>
            </a:pPr>
            <a:r>
              <a:rPr lang="en-US" sz="1600" dirty="0"/>
              <a:t>The plight of the landowner is due to circumstances unique to the property and not created by the landowner.</a:t>
            </a:r>
          </a:p>
          <a:p>
            <a:pPr marL="482600" indent="-342900">
              <a:buFont typeface="+mj-lt"/>
              <a:buAutoNum type="arabicPeriod"/>
            </a:pPr>
            <a:r>
              <a:rPr lang="en-US" sz="1600" dirty="0"/>
              <a:t>The variance will not permit any use not otherwise allowed in the zoning district.</a:t>
            </a:r>
          </a:p>
          <a:p>
            <a:pPr marL="482600" indent="-342900">
              <a:buFont typeface="+mj-lt"/>
              <a:buAutoNum type="arabicPeriod"/>
            </a:pPr>
            <a:r>
              <a:rPr lang="en-US" sz="1600" b="1" dirty="0"/>
              <a:t>The variance will not alter the essential character of the surrounding area.</a:t>
            </a:r>
          </a:p>
          <a:p>
            <a:endParaRPr lang="en-US" sz="1600" dirty="0"/>
          </a:p>
          <a:p>
            <a:pPr marL="139700" indent="0">
              <a:buNone/>
            </a:pPr>
            <a:r>
              <a:rPr lang="en-US" sz="1600" dirty="0"/>
              <a:t>However, the </a:t>
            </a:r>
            <a:r>
              <a:rPr lang="en-US" sz="1600" b="1" dirty="0"/>
              <a:t>Board of Zoning Appeals denied the variance</a:t>
            </a:r>
            <a:r>
              <a:rPr lang="en-US" sz="1600" dirty="0"/>
              <a:t>, determining that Findings 3 and 6 were not met. Specifically, the Board found that practical difficulties were not sufficiently demonstrated and that granting the variance would alter the essential character of the surrounding area.</a:t>
            </a:r>
          </a:p>
          <a:p>
            <a:pPr marL="139700" indent="0">
              <a:buNone/>
            </a:pPr>
            <a:endParaRPr lang="en-US" sz="1100" dirty="0"/>
          </a:p>
          <a:p>
            <a:pPr marL="139700" indent="0">
              <a:buNone/>
            </a:pPr>
            <a:endParaRPr lang="en-US" sz="1100" dirty="0"/>
          </a:p>
        </p:txBody>
      </p:sp>
    </p:spTree>
    <p:extLst>
      <p:ext uri="{BB962C8B-B14F-4D97-AF65-F5344CB8AC3E}">
        <p14:creationId xmlns:p14="http://schemas.microsoft.com/office/powerpoint/2010/main" val="2320619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A25B0-5EFE-156D-70FD-31F877B8143F}"/>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72CD1B74-B335-7A43-BD53-48CB88F76A84}"/>
              </a:ext>
            </a:extLst>
          </p:cNvPr>
          <p:cNvSpPr>
            <a:spLocks noGrp="1"/>
          </p:cNvSpPr>
          <p:nvPr>
            <p:ph type="subTitle" idx="1"/>
          </p:nvPr>
        </p:nvSpPr>
        <p:spPr>
          <a:xfrm>
            <a:off x="3664527" y="189550"/>
            <a:ext cx="5305098" cy="462600"/>
          </a:xfrm>
        </p:spPr>
        <p:txBody>
          <a:bodyPr/>
          <a:lstStyle/>
          <a:p>
            <a:r>
              <a:rPr lang="en-US" sz="1800" dirty="0"/>
              <a:t>BZA Outcome (</a:t>
            </a:r>
            <a:r>
              <a:rPr lang="en-US" b="0" dirty="0"/>
              <a:t>DSIBZA-000232-2025)</a:t>
            </a:r>
            <a:endParaRPr lang="en-US" sz="1800" dirty="0"/>
          </a:p>
        </p:txBody>
      </p:sp>
      <p:sp>
        <p:nvSpPr>
          <p:cNvPr id="4" name="Text Placeholder 3">
            <a:extLst>
              <a:ext uri="{FF2B5EF4-FFF2-40B4-BE49-F238E27FC236}">
                <a16:creationId xmlns:a16="http://schemas.microsoft.com/office/drawing/2014/main" id="{D37216C5-C1E1-10A4-1BAB-D6549A997848}"/>
              </a:ext>
            </a:extLst>
          </p:cNvPr>
          <p:cNvSpPr>
            <a:spLocks noGrp="1"/>
          </p:cNvSpPr>
          <p:nvPr>
            <p:ph type="body" idx="2"/>
          </p:nvPr>
        </p:nvSpPr>
        <p:spPr>
          <a:xfrm>
            <a:off x="263094" y="985326"/>
            <a:ext cx="8423849" cy="3968623"/>
          </a:xfrm>
        </p:spPr>
        <p:txBody>
          <a:bodyPr/>
          <a:lstStyle/>
          <a:p>
            <a:r>
              <a:rPr lang="en-US" sz="2000" dirty="0"/>
              <a:t>Dynamic display sign, 75 feet measured along the road from residential districts and 50 ft from residential districts measured radially; 50 and 47 feet</a:t>
            </a:r>
          </a:p>
          <a:p>
            <a:pPr lvl="1"/>
            <a:r>
              <a:rPr lang="en-US" sz="2000" dirty="0"/>
              <a:t> variances of 25 and 3 feet</a:t>
            </a:r>
          </a:p>
          <a:p>
            <a:pPr lvl="1"/>
            <a:endParaRPr lang="en-US" sz="2000" dirty="0"/>
          </a:p>
          <a:p>
            <a:r>
              <a:rPr lang="en-US" sz="2000" dirty="0"/>
              <a:t>Public hearing held on February 2, 2026</a:t>
            </a:r>
          </a:p>
          <a:p>
            <a:endParaRPr lang="en-US" sz="2000" dirty="0"/>
          </a:p>
          <a:p>
            <a:r>
              <a:rPr lang="en-US" sz="2000" dirty="0"/>
              <a:t>Motion to deny based on Findings 3 and 6</a:t>
            </a:r>
          </a:p>
          <a:p>
            <a:r>
              <a:rPr lang="en-US" sz="2000" dirty="0"/>
              <a:t>Vote: 3–1 in favor of denial (failed – requires 4 votes)</a:t>
            </a:r>
          </a:p>
          <a:p>
            <a:r>
              <a:rPr lang="en-US" sz="2000" dirty="0"/>
              <a:t>Motion to approve: 1–0 (failed – no second)</a:t>
            </a:r>
          </a:p>
          <a:p>
            <a:r>
              <a:rPr lang="en-US" sz="2000" dirty="0"/>
              <a:t>Pursuant to MN Statute § 15.99, failure of a motion constitutes denial</a:t>
            </a:r>
          </a:p>
        </p:txBody>
      </p:sp>
    </p:spTree>
    <p:extLst>
      <p:ext uri="{BB962C8B-B14F-4D97-AF65-F5344CB8AC3E}">
        <p14:creationId xmlns:p14="http://schemas.microsoft.com/office/powerpoint/2010/main" val="3060493605"/>
      </p:ext>
    </p:extLst>
  </p:cSld>
  <p:clrMapOvr>
    <a:masterClrMapping/>
  </p:clrMapOvr>
</p:sld>
</file>

<file path=ppt/theme/theme1.xml><?xml version="1.0" encoding="utf-8"?>
<a:theme xmlns:a="http://schemas.openxmlformats.org/drawingml/2006/main" name="Office Theme">
  <a:themeElements>
    <a:clrScheme name="City of Saint Paul 2021">
      <a:dk1>
        <a:srgbClr val="071D49"/>
      </a:dk1>
      <a:lt1>
        <a:srgbClr val="FFFFFF"/>
      </a:lt1>
      <a:dk2>
        <a:srgbClr val="454142"/>
      </a:dk2>
      <a:lt2>
        <a:srgbClr val="D7D2CB"/>
      </a:lt2>
      <a:accent1>
        <a:srgbClr val="1D57A5"/>
      </a:accent1>
      <a:accent2>
        <a:srgbClr val="A1224E"/>
      </a:accent2>
      <a:accent3>
        <a:srgbClr val="D7D2CB"/>
      </a:accent3>
      <a:accent4>
        <a:srgbClr val="F1B434"/>
      </a:accent4>
      <a:accent5>
        <a:srgbClr val="071D49"/>
      </a:accent5>
      <a:accent6>
        <a:srgbClr val="A9C23F"/>
      </a:accent6>
      <a:hlink>
        <a:srgbClr val="000000"/>
      </a:hlink>
      <a:folHlink>
        <a:srgbClr val="B62655"/>
      </a:folHlink>
    </a:clrScheme>
    <a:fontScheme name="COSP 2021">
      <a:majorFont>
        <a:latin typeface="Red Hat Text Medium"/>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59F346D1774D749B26F1BFDB5F9CEB0" ma:contentTypeVersion="18" ma:contentTypeDescription="Create a new document." ma:contentTypeScope="" ma:versionID="74dfba87d1d4a997278b0c341edd9f3e">
  <xsd:schema xmlns:xsd="http://www.w3.org/2001/XMLSchema" xmlns:xs="http://www.w3.org/2001/XMLSchema" xmlns:p="http://schemas.microsoft.com/office/2006/metadata/properties" xmlns:ns1="http://schemas.microsoft.com/sharepoint/v3" xmlns:ns2="283bc772-4d07-4100-80f0-0f630ce78dca" xmlns:ns3="d82e416b-7889-45e2-8a36-189321500a30" targetNamespace="http://schemas.microsoft.com/office/2006/metadata/properties" ma:root="true" ma:fieldsID="faf12e08c5d29c04b785a5b012a909a9" ns1:_="" ns2:_="" ns3:_="">
    <xsd:import namespace="http://schemas.microsoft.com/sharepoint/v3"/>
    <xsd:import namespace="283bc772-4d07-4100-80f0-0f630ce78dca"/>
    <xsd:import namespace="d82e416b-7889-45e2-8a36-189321500a3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3bc772-4d07-4100-80f0-0f630ce78d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be6fa08e-94ad-4838-b240-0b9edb7c1f59"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indexed="true" ma:internalName="MediaServiceLocatio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2e416b-7889-45e2-8a36-189321500a30"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525b7547-3844-4cad-8ca7-8f5b6ddf6a4b}" ma:internalName="TaxCatchAll" ma:showField="CatchAllData" ma:web="d82e416b-7889-45e2-8a36-189321500a3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3bc772-4d07-4100-80f0-0f630ce78dca">
      <Terms xmlns="http://schemas.microsoft.com/office/infopath/2007/PartnerControls"/>
    </lcf76f155ced4ddcb4097134ff3c332f>
    <TaxCatchAll xmlns="d82e416b-7889-45e2-8a36-189321500a30" xsi:nil="true"/>
    <SharedWithUsers xmlns="d82e416b-7889-45e2-8a36-189321500a30">
      <UserInfo>
        <DisplayName>Johnson Rivera, Leota (CI-StPaul)</DisplayName>
        <AccountId>1043</AccountId>
        <AccountType/>
      </UserInfo>
      <UserInfo>
        <DisplayName>Abotsi-Kowu, Consuela (CI-StPaul)</DisplayName>
        <AccountId>4153</AccountId>
        <AccountType/>
      </UserInfo>
    </SharedWithUsers>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39C5F064-E9C0-44E3-8736-6A8FDCF270BC}">
  <ds:schemaRefs>
    <ds:schemaRef ds:uri="http://schemas.microsoft.com/sharepoint/v3/contenttype/forms"/>
  </ds:schemaRefs>
</ds:datastoreItem>
</file>

<file path=customXml/itemProps2.xml><?xml version="1.0" encoding="utf-8"?>
<ds:datastoreItem xmlns:ds="http://schemas.openxmlformats.org/officeDocument/2006/customXml" ds:itemID="{334D6062-34B9-4A1D-B4A1-E96516CBDC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83bc772-4d07-4100-80f0-0f630ce78dca"/>
    <ds:schemaRef ds:uri="d82e416b-7889-45e2-8a36-189321500a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1DEA2A4-10C6-4486-A80F-EDB1623A6C2D}">
  <ds:schemaRefs>
    <ds:schemaRef ds:uri="http://schemas.microsoft.com/office/2006/metadata/properties"/>
    <ds:schemaRef ds:uri="http://purl.org/dc/dcmitype/"/>
    <ds:schemaRef ds:uri="http://www.w3.org/XML/1998/namespace"/>
    <ds:schemaRef ds:uri="http://schemas.openxmlformats.org/package/2006/metadata/core-properties"/>
    <ds:schemaRef ds:uri="http://purl.org/dc/elements/1.1/"/>
    <ds:schemaRef ds:uri="e1d947d4-ed52-416e-90eb-89ce37be0f5c"/>
    <ds:schemaRef ds:uri="http://schemas.microsoft.com/office/2006/documentManagement/types"/>
    <ds:schemaRef ds:uri="http://schemas.microsoft.com/office/infopath/2007/PartnerControls"/>
    <ds:schemaRef ds:uri="a0bc5757-3a67-47ad-9129-016f71c9b68b"/>
    <ds:schemaRef ds:uri="http://purl.org/dc/terms/"/>
    <ds:schemaRef ds:uri="283bc772-4d07-4100-80f0-0f630ce78dca"/>
    <ds:schemaRef ds:uri="d82e416b-7889-45e2-8a36-189321500a30"/>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
  <TotalTime>2102</TotalTime>
  <Words>460</Words>
  <Application>Microsoft Office PowerPoint</Application>
  <PresentationFormat>On-screen Show (16:9)</PresentationFormat>
  <Paragraphs>40</Paragraphs>
  <Slides>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Open Sans</vt:lpstr>
      <vt:lpstr>Red Hat Text</vt:lpstr>
      <vt:lpstr>Verdana</vt:lpstr>
      <vt:lpstr>Office Theme</vt:lpstr>
      <vt:lpstr>1305 7th Street West – Bennett’s Chop &amp; Railhouse </vt:lpstr>
      <vt:lpstr>PowerPoint Presentation</vt:lpstr>
      <vt:lpstr>Section 64.405. - Signs with dynamic display </vt:lpstr>
      <vt:lpstr>Existing freestanding sign – 1305 7th Street West </vt:lpstr>
      <vt:lpstr>Proposed sign: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Tips for using this template (delete thisa slide)</dc:title>
  <dc:creator>Pete Nelson</dc:creator>
  <cp:lastModifiedBy>Kaozouapang Yang</cp:lastModifiedBy>
  <cp:revision>71</cp:revision>
  <cp:lastPrinted>2025-07-09T20:13:11Z</cp:lastPrinted>
  <dcterms:modified xsi:type="dcterms:W3CDTF">2026-03-04T16:29:10Z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0x010100959F346D1774D749B26F1BFDB5F9CEB0</vt:lpwstr>
  </property>
  <property fmtid="{D5CDD505-2E9C-101B-9397-08002B2CF9AE}" pid="3" name="MediaServiceImageTags">
    <vt:lpwstr/>
  </property>
</Properties>
</file>